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Lst>
  <p:sldSz cy="6977050" cx="10972800"/>
  <p:notesSz cx="6858000" cy="9144000"/>
  <p:embeddedFontLst>
    <p:embeddedFont>
      <p:font typeface="Nunito"/>
      <p:regular r:id="rId29"/>
      <p:bold r:id="rId30"/>
      <p:italic r:id="rId31"/>
      <p:boldItalic r:id="rId3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97">
          <p15:clr>
            <a:srgbClr val="A4A3A4"/>
          </p15:clr>
        </p15:guide>
        <p15:guide id="2" pos="3456">
          <p15:clr>
            <a:srgbClr val="A4A3A4"/>
          </p15:clr>
        </p15:guide>
      </p15:sldGuideLst>
    </p:ext>
    <p:ext uri="http://customooxmlschemas.google.com/">
      <go:slidesCustomData xmlns:go="http://customooxmlschemas.google.com/" r:id="rId33" roundtripDataSignature="AMtx7mjKUkH62BlFdZvZqgAleEfrq7R+d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97" orient="horz"/>
        <p:guide pos="3456"/>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Nunito-regular.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Nunito-italic.fntdata"/><Relationship Id="rId30" Type="http://schemas.openxmlformats.org/officeDocument/2006/relationships/font" Target="fonts/Nunito-bold.fntdata"/><Relationship Id="rId11" Type="http://schemas.openxmlformats.org/officeDocument/2006/relationships/slide" Target="slides/slide6.xml"/><Relationship Id="rId33" Type="http://customschemas.google.com/relationships/presentationmetadata" Target="metadata"/><Relationship Id="rId10" Type="http://schemas.openxmlformats.org/officeDocument/2006/relationships/slide" Target="slides/slide5.xml"/><Relationship Id="rId32" Type="http://schemas.openxmlformats.org/officeDocument/2006/relationships/font" Target="fonts/Nunito-boldItalic.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732854" y="685800"/>
            <a:ext cx="53928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p1:notes"/>
          <p:cNvSpPr/>
          <p:nvPr>
            <p:ph idx="2" type="sldImg"/>
          </p:nvPr>
        </p:nvSpPr>
        <p:spPr>
          <a:xfrm>
            <a:off x="733425" y="685800"/>
            <a:ext cx="5392738"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6" name="Google Shape;126;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p10:notes"/>
          <p:cNvSpPr/>
          <p:nvPr>
            <p:ph idx="2" type="sldImg"/>
          </p:nvPr>
        </p:nvSpPr>
        <p:spPr>
          <a:xfrm>
            <a:off x="733425" y="685800"/>
            <a:ext cx="5392738"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9" name="Google Shape;189;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p11:notes"/>
          <p:cNvSpPr/>
          <p:nvPr>
            <p:ph idx="2" type="sldImg"/>
          </p:nvPr>
        </p:nvSpPr>
        <p:spPr>
          <a:xfrm>
            <a:off x="732854" y="685800"/>
            <a:ext cx="53928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5" name="Google Shape;195;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p12:notes"/>
          <p:cNvSpPr/>
          <p:nvPr>
            <p:ph idx="2" type="sldImg"/>
          </p:nvPr>
        </p:nvSpPr>
        <p:spPr>
          <a:xfrm>
            <a:off x="733425" y="685800"/>
            <a:ext cx="5392738"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1" name="Google Shape;201;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p13:notes"/>
          <p:cNvSpPr/>
          <p:nvPr>
            <p:ph idx="2" type="sldImg"/>
          </p:nvPr>
        </p:nvSpPr>
        <p:spPr>
          <a:xfrm>
            <a:off x="732854" y="685800"/>
            <a:ext cx="53928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7" name="Google Shape;207;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p14:notes"/>
          <p:cNvSpPr/>
          <p:nvPr>
            <p:ph idx="2" type="sldImg"/>
          </p:nvPr>
        </p:nvSpPr>
        <p:spPr>
          <a:xfrm>
            <a:off x="733425" y="685800"/>
            <a:ext cx="5392738"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2" name="Google Shape;212;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p15:notes"/>
          <p:cNvSpPr/>
          <p:nvPr>
            <p:ph idx="2" type="sldImg"/>
          </p:nvPr>
        </p:nvSpPr>
        <p:spPr>
          <a:xfrm>
            <a:off x="733425" y="685800"/>
            <a:ext cx="5392738"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8" name="Google Shape;218;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p16:notes"/>
          <p:cNvSpPr/>
          <p:nvPr>
            <p:ph idx="2" type="sldImg"/>
          </p:nvPr>
        </p:nvSpPr>
        <p:spPr>
          <a:xfrm>
            <a:off x="733425" y="685800"/>
            <a:ext cx="5392738"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4" name="Google Shape;224;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p17:notes"/>
          <p:cNvSpPr/>
          <p:nvPr>
            <p:ph idx="2" type="sldImg"/>
          </p:nvPr>
        </p:nvSpPr>
        <p:spPr>
          <a:xfrm>
            <a:off x="732854" y="685800"/>
            <a:ext cx="53928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0" name="Google Shape;230;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p18:notes"/>
          <p:cNvSpPr/>
          <p:nvPr>
            <p:ph idx="2" type="sldImg"/>
          </p:nvPr>
        </p:nvSpPr>
        <p:spPr>
          <a:xfrm>
            <a:off x="733425" y="685800"/>
            <a:ext cx="5392738"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6" name="Google Shape;236;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p19:notes"/>
          <p:cNvSpPr/>
          <p:nvPr>
            <p:ph idx="2" type="sldImg"/>
          </p:nvPr>
        </p:nvSpPr>
        <p:spPr>
          <a:xfrm>
            <a:off x="733425" y="685800"/>
            <a:ext cx="5392738"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2" name="Google Shape;242;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2:notes"/>
          <p:cNvSpPr/>
          <p:nvPr>
            <p:ph idx="2" type="sldImg"/>
          </p:nvPr>
        </p:nvSpPr>
        <p:spPr>
          <a:xfrm>
            <a:off x="732854" y="685800"/>
            <a:ext cx="53928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2" name="Google Shape;132;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p20:notes"/>
          <p:cNvSpPr/>
          <p:nvPr>
            <p:ph idx="2" type="sldImg"/>
          </p:nvPr>
        </p:nvSpPr>
        <p:spPr>
          <a:xfrm>
            <a:off x="733425" y="685800"/>
            <a:ext cx="5392738"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9" name="Google Shape;249;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p21:notes"/>
          <p:cNvSpPr/>
          <p:nvPr>
            <p:ph idx="2" type="sldImg"/>
          </p:nvPr>
        </p:nvSpPr>
        <p:spPr>
          <a:xfrm>
            <a:off x="732854" y="685800"/>
            <a:ext cx="53928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5" name="Google Shape;255;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p22:notes"/>
          <p:cNvSpPr/>
          <p:nvPr>
            <p:ph idx="2" type="sldImg"/>
          </p:nvPr>
        </p:nvSpPr>
        <p:spPr>
          <a:xfrm>
            <a:off x="732854" y="685800"/>
            <a:ext cx="53928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0" name="Google Shape;260;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p23:notes"/>
          <p:cNvSpPr/>
          <p:nvPr>
            <p:ph idx="2" type="sldImg"/>
          </p:nvPr>
        </p:nvSpPr>
        <p:spPr>
          <a:xfrm>
            <a:off x="733425" y="685800"/>
            <a:ext cx="5392738"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5" name="Google Shape;265;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p3:notes"/>
          <p:cNvSpPr/>
          <p:nvPr>
            <p:ph idx="2" type="sldImg"/>
          </p:nvPr>
        </p:nvSpPr>
        <p:spPr>
          <a:xfrm>
            <a:off x="733425" y="685800"/>
            <a:ext cx="5392738"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8" name="Google Shape;138;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p4:notes"/>
          <p:cNvSpPr/>
          <p:nvPr>
            <p:ph idx="2" type="sldImg"/>
          </p:nvPr>
        </p:nvSpPr>
        <p:spPr>
          <a:xfrm>
            <a:off x="732854" y="685800"/>
            <a:ext cx="53928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5" name="Google Shape;145;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p5:notes"/>
          <p:cNvSpPr/>
          <p:nvPr>
            <p:ph idx="2" type="sldImg"/>
          </p:nvPr>
        </p:nvSpPr>
        <p:spPr>
          <a:xfrm>
            <a:off x="732854" y="685800"/>
            <a:ext cx="53928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2" name="Google Shape;152;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p6:notes"/>
          <p:cNvSpPr/>
          <p:nvPr>
            <p:ph idx="2" type="sldImg"/>
          </p:nvPr>
        </p:nvSpPr>
        <p:spPr>
          <a:xfrm>
            <a:off x="733425" y="685800"/>
            <a:ext cx="5392738"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1" name="Google Shape;161;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p7:notes"/>
          <p:cNvSpPr/>
          <p:nvPr>
            <p:ph idx="2" type="sldImg"/>
          </p:nvPr>
        </p:nvSpPr>
        <p:spPr>
          <a:xfrm>
            <a:off x="733425" y="685800"/>
            <a:ext cx="5392738"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9" name="Google Shape;169;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p8:notes"/>
          <p:cNvSpPr/>
          <p:nvPr>
            <p:ph idx="2" type="sldImg"/>
          </p:nvPr>
        </p:nvSpPr>
        <p:spPr>
          <a:xfrm>
            <a:off x="733425" y="685800"/>
            <a:ext cx="5392738"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5" name="Google Shape;175;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p9:notes"/>
          <p:cNvSpPr/>
          <p:nvPr>
            <p:ph idx="2" type="sldImg"/>
          </p:nvPr>
        </p:nvSpPr>
        <p:spPr>
          <a:xfrm>
            <a:off x="733425" y="685800"/>
            <a:ext cx="5392738"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2" name="Google Shape;182;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6"/>
        </a:solidFill>
      </p:bgPr>
    </p:bg>
    <p:spTree>
      <p:nvGrpSpPr>
        <p:cNvPr id="9" name="Shape 9"/>
        <p:cNvGrpSpPr/>
        <p:nvPr/>
      </p:nvGrpSpPr>
      <p:grpSpPr>
        <a:xfrm>
          <a:off x="0" y="0"/>
          <a:ext cx="0" cy="0"/>
          <a:chOff x="0" y="0"/>
          <a:chExt cx="0" cy="0"/>
        </a:xfrm>
      </p:grpSpPr>
      <p:sp>
        <p:nvSpPr>
          <p:cNvPr id="10" name="Google Shape;10;p25"/>
          <p:cNvSpPr/>
          <p:nvPr/>
        </p:nvSpPr>
        <p:spPr>
          <a:xfrm>
            <a:off x="37" y="3831279"/>
            <a:ext cx="8844600" cy="3145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 name="Google Shape;11;p25"/>
          <p:cNvSpPr/>
          <p:nvPr/>
        </p:nvSpPr>
        <p:spPr>
          <a:xfrm flipH="1">
            <a:off x="4299000" y="2103439"/>
            <a:ext cx="6673800" cy="4873500"/>
          </a:xfrm>
          <a:prstGeom prst="rtTriangl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 name="Google Shape;12;p25"/>
          <p:cNvSpPr/>
          <p:nvPr/>
        </p:nvSpPr>
        <p:spPr>
          <a:xfrm rot="10800000">
            <a:off x="6070806" y="-61"/>
            <a:ext cx="4902000" cy="2784300"/>
          </a:xfrm>
          <a:prstGeom prst="rtTriangl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 name="Google Shape;13;p25"/>
          <p:cNvSpPr/>
          <p:nvPr/>
        </p:nvSpPr>
        <p:spPr>
          <a:xfrm>
            <a:off x="243930" y="279767"/>
            <a:ext cx="10485000" cy="64173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4" name="Google Shape;14;p25"/>
          <p:cNvGrpSpPr/>
          <p:nvPr/>
        </p:nvGrpSpPr>
        <p:grpSpPr>
          <a:xfrm>
            <a:off x="306241" y="804"/>
            <a:ext cx="2700436" cy="1416489"/>
            <a:chOff x="255200" y="592"/>
            <a:chExt cx="2250363" cy="1044300"/>
          </a:xfrm>
        </p:grpSpPr>
        <p:sp>
          <p:nvSpPr>
            <p:cNvPr id="15" name="Google Shape;15;p25"/>
            <p:cNvSpPr/>
            <p:nvPr/>
          </p:nvSpPr>
          <p:spPr>
            <a:xfrm>
              <a:off x="764063"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 name="Google Shape;16;p25"/>
            <p:cNvSpPr/>
            <p:nvPr/>
          </p:nvSpPr>
          <p:spPr>
            <a:xfrm>
              <a:off x="509632"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 name="Google Shape;17;p25"/>
            <p:cNvSpPr/>
            <p:nvPr/>
          </p:nvSpPr>
          <p:spPr>
            <a:xfrm>
              <a:off x="255200"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8" name="Google Shape;18;p25"/>
          <p:cNvGrpSpPr/>
          <p:nvPr/>
        </p:nvGrpSpPr>
        <p:grpSpPr>
          <a:xfrm>
            <a:off x="1086474" y="804"/>
            <a:ext cx="2700436" cy="1416489"/>
            <a:chOff x="905395" y="592"/>
            <a:chExt cx="2250363" cy="1044300"/>
          </a:xfrm>
        </p:grpSpPr>
        <p:sp>
          <p:nvSpPr>
            <p:cNvPr id="19" name="Google Shape;19;p25"/>
            <p:cNvSpPr/>
            <p:nvPr/>
          </p:nvSpPr>
          <p:spPr>
            <a:xfrm>
              <a:off x="1414258"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 name="Google Shape;20;p25"/>
            <p:cNvSpPr/>
            <p:nvPr/>
          </p:nvSpPr>
          <p:spPr>
            <a:xfrm>
              <a:off x="1159826"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 name="Google Shape;21;p25"/>
            <p:cNvSpPr/>
            <p:nvPr/>
          </p:nvSpPr>
          <p:spPr>
            <a:xfrm>
              <a:off x="905395"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2" name="Google Shape;22;p25"/>
          <p:cNvGrpSpPr/>
          <p:nvPr/>
        </p:nvGrpSpPr>
        <p:grpSpPr>
          <a:xfrm>
            <a:off x="8468961" y="6902"/>
            <a:ext cx="2221539" cy="1020193"/>
            <a:chOff x="6917201" y="0"/>
            <a:chExt cx="2227777" cy="863400"/>
          </a:xfrm>
        </p:grpSpPr>
        <p:sp>
          <p:nvSpPr>
            <p:cNvPr id="23" name="Google Shape;23;p25"/>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 name="Google Shape;24;p25"/>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 name="Google Shape;25;p25"/>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6" name="Google Shape;26;p25"/>
          <p:cNvGrpSpPr/>
          <p:nvPr/>
        </p:nvGrpSpPr>
        <p:grpSpPr>
          <a:xfrm>
            <a:off x="7863776" y="5721284"/>
            <a:ext cx="2866926" cy="1255729"/>
            <a:chOff x="6917201" y="0"/>
            <a:chExt cx="2227777" cy="863400"/>
          </a:xfrm>
        </p:grpSpPr>
        <p:sp>
          <p:nvSpPr>
            <p:cNvPr id="27" name="Google Shape;27;p25"/>
            <p:cNvSpPr/>
            <p:nvPr/>
          </p:nvSpPr>
          <p:spPr>
            <a:xfrm>
              <a:off x="7641677"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 name="Google Shape;28;p25"/>
            <p:cNvSpPr/>
            <p:nvPr/>
          </p:nvSpPr>
          <p:spPr>
            <a:xfrm>
              <a:off x="7279439"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 name="Google Shape;29;p25"/>
            <p:cNvSpPr/>
            <p:nvPr/>
          </p:nvSpPr>
          <p:spPr>
            <a:xfrm>
              <a:off x="6917201"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0" name="Google Shape;30;p25"/>
          <p:cNvGrpSpPr/>
          <p:nvPr/>
        </p:nvGrpSpPr>
        <p:grpSpPr>
          <a:xfrm>
            <a:off x="239255" y="5501269"/>
            <a:ext cx="3354585" cy="1469420"/>
            <a:chOff x="6917201" y="0"/>
            <a:chExt cx="2227777" cy="863400"/>
          </a:xfrm>
        </p:grpSpPr>
        <p:sp>
          <p:nvSpPr>
            <p:cNvPr id="31" name="Google Shape;31;p25"/>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 name="Google Shape;32;p25"/>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 name="Google Shape;33;p25"/>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4" name="Google Shape;34;p25"/>
          <p:cNvSpPr txBox="1"/>
          <p:nvPr>
            <p:ph type="ctrTitle"/>
          </p:nvPr>
        </p:nvSpPr>
        <p:spPr>
          <a:xfrm>
            <a:off x="2230444" y="2472573"/>
            <a:ext cx="6433500" cy="1964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800"/>
              <a:buNone/>
              <a:defRPr sz="3800"/>
            </a:lvl1pPr>
            <a:lvl2pPr lvl="1" algn="ctr">
              <a:lnSpc>
                <a:spcPct val="100000"/>
              </a:lnSpc>
              <a:spcBef>
                <a:spcPts val="0"/>
              </a:spcBef>
              <a:spcAft>
                <a:spcPts val="0"/>
              </a:spcAft>
              <a:buSzPts val="3800"/>
              <a:buNone/>
              <a:defRPr sz="3800"/>
            </a:lvl2pPr>
            <a:lvl3pPr lvl="2" algn="ctr">
              <a:lnSpc>
                <a:spcPct val="100000"/>
              </a:lnSpc>
              <a:spcBef>
                <a:spcPts val="0"/>
              </a:spcBef>
              <a:spcAft>
                <a:spcPts val="0"/>
              </a:spcAft>
              <a:buSzPts val="3800"/>
              <a:buNone/>
              <a:defRPr sz="3800"/>
            </a:lvl3pPr>
            <a:lvl4pPr lvl="3" algn="ctr">
              <a:lnSpc>
                <a:spcPct val="100000"/>
              </a:lnSpc>
              <a:spcBef>
                <a:spcPts val="0"/>
              </a:spcBef>
              <a:spcAft>
                <a:spcPts val="0"/>
              </a:spcAft>
              <a:buSzPts val="3800"/>
              <a:buNone/>
              <a:defRPr sz="3800"/>
            </a:lvl4pPr>
            <a:lvl5pPr lvl="4" algn="ctr">
              <a:lnSpc>
                <a:spcPct val="100000"/>
              </a:lnSpc>
              <a:spcBef>
                <a:spcPts val="0"/>
              </a:spcBef>
              <a:spcAft>
                <a:spcPts val="0"/>
              </a:spcAft>
              <a:buSzPts val="3800"/>
              <a:buNone/>
              <a:defRPr sz="3800"/>
            </a:lvl5pPr>
            <a:lvl6pPr lvl="5" algn="ctr">
              <a:lnSpc>
                <a:spcPct val="100000"/>
              </a:lnSpc>
              <a:spcBef>
                <a:spcPts val="0"/>
              </a:spcBef>
              <a:spcAft>
                <a:spcPts val="0"/>
              </a:spcAft>
              <a:buSzPts val="3800"/>
              <a:buNone/>
              <a:defRPr sz="3800"/>
            </a:lvl6pPr>
            <a:lvl7pPr lvl="6" algn="ctr">
              <a:lnSpc>
                <a:spcPct val="100000"/>
              </a:lnSpc>
              <a:spcBef>
                <a:spcPts val="0"/>
              </a:spcBef>
              <a:spcAft>
                <a:spcPts val="0"/>
              </a:spcAft>
              <a:buSzPts val="3800"/>
              <a:buNone/>
              <a:defRPr sz="3800"/>
            </a:lvl7pPr>
            <a:lvl8pPr lvl="7" algn="ctr">
              <a:lnSpc>
                <a:spcPct val="100000"/>
              </a:lnSpc>
              <a:spcBef>
                <a:spcPts val="0"/>
              </a:spcBef>
              <a:spcAft>
                <a:spcPts val="0"/>
              </a:spcAft>
              <a:buSzPts val="3800"/>
              <a:buNone/>
              <a:defRPr sz="3800"/>
            </a:lvl8pPr>
            <a:lvl9pPr lvl="8" algn="ctr">
              <a:lnSpc>
                <a:spcPct val="100000"/>
              </a:lnSpc>
              <a:spcBef>
                <a:spcPts val="0"/>
              </a:spcBef>
              <a:spcAft>
                <a:spcPts val="0"/>
              </a:spcAft>
              <a:buSzPts val="3800"/>
              <a:buNone/>
              <a:defRPr sz="3800"/>
            </a:lvl9pPr>
          </a:lstStyle>
          <a:p/>
        </p:txBody>
      </p:sp>
      <p:sp>
        <p:nvSpPr>
          <p:cNvPr id="35" name="Google Shape;35;p25"/>
          <p:cNvSpPr txBox="1"/>
          <p:nvPr>
            <p:ph idx="1" type="subTitle"/>
          </p:nvPr>
        </p:nvSpPr>
        <p:spPr>
          <a:xfrm>
            <a:off x="2230440" y="4629761"/>
            <a:ext cx="6433500" cy="7089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600"/>
              <a:buNone/>
              <a:defRPr sz="1600">
                <a:solidFill>
                  <a:schemeClr val="lt1"/>
                </a:solidFill>
              </a:defRPr>
            </a:lvl1pPr>
            <a:lvl2pPr lvl="1" algn="ctr">
              <a:lnSpc>
                <a:spcPct val="100000"/>
              </a:lnSpc>
              <a:spcBef>
                <a:spcPts val="0"/>
              </a:spcBef>
              <a:spcAft>
                <a:spcPts val="0"/>
              </a:spcAft>
              <a:buClr>
                <a:schemeClr val="lt1"/>
              </a:buClr>
              <a:buSzPts val="1600"/>
              <a:buNone/>
              <a:defRPr sz="1600">
                <a:solidFill>
                  <a:schemeClr val="lt1"/>
                </a:solidFill>
              </a:defRPr>
            </a:lvl2pPr>
            <a:lvl3pPr lvl="2" algn="ctr">
              <a:lnSpc>
                <a:spcPct val="100000"/>
              </a:lnSpc>
              <a:spcBef>
                <a:spcPts val="0"/>
              </a:spcBef>
              <a:spcAft>
                <a:spcPts val="0"/>
              </a:spcAft>
              <a:buClr>
                <a:schemeClr val="lt1"/>
              </a:buClr>
              <a:buSzPts val="1600"/>
              <a:buNone/>
              <a:defRPr sz="1600">
                <a:solidFill>
                  <a:schemeClr val="lt1"/>
                </a:solidFill>
              </a:defRPr>
            </a:lvl3pPr>
            <a:lvl4pPr lvl="3" algn="ctr">
              <a:lnSpc>
                <a:spcPct val="100000"/>
              </a:lnSpc>
              <a:spcBef>
                <a:spcPts val="0"/>
              </a:spcBef>
              <a:spcAft>
                <a:spcPts val="0"/>
              </a:spcAft>
              <a:buClr>
                <a:schemeClr val="lt1"/>
              </a:buClr>
              <a:buSzPts val="1600"/>
              <a:buNone/>
              <a:defRPr sz="1600">
                <a:solidFill>
                  <a:schemeClr val="lt1"/>
                </a:solidFill>
              </a:defRPr>
            </a:lvl4pPr>
            <a:lvl5pPr lvl="4" algn="ctr">
              <a:lnSpc>
                <a:spcPct val="100000"/>
              </a:lnSpc>
              <a:spcBef>
                <a:spcPts val="0"/>
              </a:spcBef>
              <a:spcAft>
                <a:spcPts val="0"/>
              </a:spcAft>
              <a:buClr>
                <a:schemeClr val="lt1"/>
              </a:buClr>
              <a:buSzPts val="1600"/>
              <a:buNone/>
              <a:defRPr sz="1600">
                <a:solidFill>
                  <a:schemeClr val="lt1"/>
                </a:solidFill>
              </a:defRPr>
            </a:lvl5pPr>
            <a:lvl6pPr lvl="5" algn="ctr">
              <a:lnSpc>
                <a:spcPct val="100000"/>
              </a:lnSpc>
              <a:spcBef>
                <a:spcPts val="0"/>
              </a:spcBef>
              <a:spcAft>
                <a:spcPts val="0"/>
              </a:spcAft>
              <a:buClr>
                <a:schemeClr val="lt1"/>
              </a:buClr>
              <a:buSzPts val="1600"/>
              <a:buNone/>
              <a:defRPr sz="1600">
                <a:solidFill>
                  <a:schemeClr val="lt1"/>
                </a:solidFill>
              </a:defRPr>
            </a:lvl6pPr>
            <a:lvl7pPr lvl="6" algn="ctr">
              <a:lnSpc>
                <a:spcPct val="100000"/>
              </a:lnSpc>
              <a:spcBef>
                <a:spcPts val="0"/>
              </a:spcBef>
              <a:spcAft>
                <a:spcPts val="0"/>
              </a:spcAft>
              <a:buClr>
                <a:schemeClr val="lt1"/>
              </a:buClr>
              <a:buSzPts val="1600"/>
              <a:buNone/>
              <a:defRPr sz="1600">
                <a:solidFill>
                  <a:schemeClr val="lt1"/>
                </a:solidFill>
              </a:defRPr>
            </a:lvl7pPr>
            <a:lvl8pPr lvl="7" algn="ctr">
              <a:lnSpc>
                <a:spcPct val="100000"/>
              </a:lnSpc>
              <a:spcBef>
                <a:spcPts val="0"/>
              </a:spcBef>
              <a:spcAft>
                <a:spcPts val="0"/>
              </a:spcAft>
              <a:buClr>
                <a:schemeClr val="lt1"/>
              </a:buClr>
              <a:buSzPts val="1600"/>
              <a:buNone/>
              <a:defRPr sz="1600">
                <a:solidFill>
                  <a:schemeClr val="lt1"/>
                </a:solidFill>
              </a:defRPr>
            </a:lvl8pPr>
            <a:lvl9pPr lvl="8" algn="ctr">
              <a:lnSpc>
                <a:spcPct val="100000"/>
              </a:lnSpc>
              <a:spcBef>
                <a:spcPts val="0"/>
              </a:spcBef>
              <a:spcAft>
                <a:spcPts val="0"/>
              </a:spcAft>
              <a:buClr>
                <a:schemeClr val="lt1"/>
              </a:buClr>
              <a:buSzPts val="1600"/>
              <a:buNone/>
              <a:defRPr sz="1600">
                <a:solidFill>
                  <a:schemeClr val="lt1"/>
                </a:solidFill>
              </a:defRPr>
            </a:lvl9pPr>
          </a:lstStyle>
          <a:p/>
        </p:txBody>
      </p:sp>
      <p:sp>
        <p:nvSpPr>
          <p:cNvPr id="36" name="Google Shape;36;p25"/>
          <p:cNvSpPr txBox="1"/>
          <p:nvPr>
            <p:ph idx="12" type="sldNum"/>
          </p:nvPr>
        </p:nvSpPr>
        <p:spPr>
          <a:xfrm>
            <a:off x="10068880" y="6163236"/>
            <a:ext cx="658500" cy="5340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09" name="Shape 109"/>
        <p:cNvGrpSpPr/>
        <p:nvPr/>
      </p:nvGrpSpPr>
      <p:grpSpPr>
        <a:xfrm>
          <a:off x="0" y="0"/>
          <a:ext cx="0" cy="0"/>
          <a:chOff x="0" y="0"/>
          <a:chExt cx="0" cy="0"/>
        </a:xfrm>
      </p:grpSpPr>
      <p:sp>
        <p:nvSpPr>
          <p:cNvPr id="110" name="Google Shape;110;p34"/>
          <p:cNvSpPr/>
          <p:nvPr/>
        </p:nvSpPr>
        <p:spPr>
          <a:xfrm flipH="1">
            <a:off x="6683100" y="3844267"/>
            <a:ext cx="4289700" cy="3132600"/>
          </a:xfrm>
          <a:prstGeom prst="rtTriangl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11" name="Google Shape;111;p34"/>
          <p:cNvGrpSpPr/>
          <p:nvPr/>
        </p:nvGrpSpPr>
        <p:grpSpPr>
          <a:xfrm>
            <a:off x="7150927" y="5587979"/>
            <a:ext cx="3025097" cy="1389211"/>
            <a:chOff x="6917201" y="0"/>
            <a:chExt cx="2227777" cy="863400"/>
          </a:xfrm>
        </p:grpSpPr>
        <p:sp>
          <p:nvSpPr>
            <p:cNvPr id="112" name="Google Shape;112;p34"/>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 name="Google Shape;113;p34"/>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 name="Google Shape;114;p34"/>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5" name="Google Shape;115;p34"/>
          <p:cNvGrpSpPr/>
          <p:nvPr/>
        </p:nvGrpSpPr>
        <p:grpSpPr>
          <a:xfrm>
            <a:off x="239255" y="3"/>
            <a:ext cx="3354585" cy="1469420"/>
            <a:chOff x="6917201" y="0"/>
            <a:chExt cx="2227777" cy="863400"/>
          </a:xfrm>
        </p:grpSpPr>
        <p:sp>
          <p:nvSpPr>
            <p:cNvPr id="116" name="Google Shape;116;p34"/>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 name="Google Shape;117;p34"/>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 name="Google Shape;118;p34"/>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19" name="Google Shape;119;p34"/>
          <p:cNvSpPr txBox="1"/>
          <p:nvPr>
            <p:ph hasCustomPrompt="1" type="title"/>
          </p:nvPr>
        </p:nvSpPr>
        <p:spPr>
          <a:xfrm>
            <a:off x="1663020" y="1877116"/>
            <a:ext cx="7646700" cy="1871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2"/>
              </a:buClr>
              <a:buSzPts val="8600"/>
              <a:buNone/>
              <a:defRPr sz="8600">
                <a:solidFill>
                  <a:schemeClr val="dk2"/>
                </a:solidFill>
              </a:defRPr>
            </a:lvl1pPr>
            <a:lvl2pPr lvl="1" algn="ctr">
              <a:lnSpc>
                <a:spcPct val="100000"/>
              </a:lnSpc>
              <a:spcBef>
                <a:spcPts val="0"/>
              </a:spcBef>
              <a:spcAft>
                <a:spcPts val="0"/>
              </a:spcAft>
              <a:buClr>
                <a:schemeClr val="dk2"/>
              </a:buClr>
              <a:buSzPts val="8600"/>
              <a:buNone/>
              <a:defRPr sz="8600">
                <a:solidFill>
                  <a:schemeClr val="dk2"/>
                </a:solidFill>
              </a:defRPr>
            </a:lvl2pPr>
            <a:lvl3pPr lvl="2" algn="ctr">
              <a:lnSpc>
                <a:spcPct val="100000"/>
              </a:lnSpc>
              <a:spcBef>
                <a:spcPts val="0"/>
              </a:spcBef>
              <a:spcAft>
                <a:spcPts val="0"/>
              </a:spcAft>
              <a:buClr>
                <a:schemeClr val="dk2"/>
              </a:buClr>
              <a:buSzPts val="8600"/>
              <a:buNone/>
              <a:defRPr sz="8600">
                <a:solidFill>
                  <a:schemeClr val="dk2"/>
                </a:solidFill>
              </a:defRPr>
            </a:lvl3pPr>
            <a:lvl4pPr lvl="3" algn="ctr">
              <a:lnSpc>
                <a:spcPct val="100000"/>
              </a:lnSpc>
              <a:spcBef>
                <a:spcPts val="0"/>
              </a:spcBef>
              <a:spcAft>
                <a:spcPts val="0"/>
              </a:spcAft>
              <a:buClr>
                <a:schemeClr val="dk2"/>
              </a:buClr>
              <a:buSzPts val="8600"/>
              <a:buNone/>
              <a:defRPr sz="8600">
                <a:solidFill>
                  <a:schemeClr val="dk2"/>
                </a:solidFill>
              </a:defRPr>
            </a:lvl4pPr>
            <a:lvl5pPr lvl="4" algn="ctr">
              <a:lnSpc>
                <a:spcPct val="100000"/>
              </a:lnSpc>
              <a:spcBef>
                <a:spcPts val="0"/>
              </a:spcBef>
              <a:spcAft>
                <a:spcPts val="0"/>
              </a:spcAft>
              <a:buClr>
                <a:schemeClr val="dk2"/>
              </a:buClr>
              <a:buSzPts val="8600"/>
              <a:buNone/>
              <a:defRPr sz="8600">
                <a:solidFill>
                  <a:schemeClr val="dk2"/>
                </a:solidFill>
              </a:defRPr>
            </a:lvl5pPr>
            <a:lvl6pPr lvl="5" algn="ctr">
              <a:lnSpc>
                <a:spcPct val="100000"/>
              </a:lnSpc>
              <a:spcBef>
                <a:spcPts val="0"/>
              </a:spcBef>
              <a:spcAft>
                <a:spcPts val="0"/>
              </a:spcAft>
              <a:buClr>
                <a:schemeClr val="dk2"/>
              </a:buClr>
              <a:buSzPts val="8600"/>
              <a:buNone/>
              <a:defRPr sz="8600">
                <a:solidFill>
                  <a:schemeClr val="dk2"/>
                </a:solidFill>
              </a:defRPr>
            </a:lvl6pPr>
            <a:lvl7pPr lvl="6" algn="ctr">
              <a:lnSpc>
                <a:spcPct val="100000"/>
              </a:lnSpc>
              <a:spcBef>
                <a:spcPts val="0"/>
              </a:spcBef>
              <a:spcAft>
                <a:spcPts val="0"/>
              </a:spcAft>
              <a:buClr>
                <a:schemeClr val="dk2"/>
              </a:buClr>
              <a:buSzPts val="8600"/>
              <a:buNone/>
              <a:defRPr sz="8600">
                <a:solidFill>
                  <a:schemeClr val="dk2"/>
                </a:solidFill>
              </a:defRPr>
            </a:lvl7pPr>
            <a:lvl8pPr lvl="7" algn="ctr">
              <a:lnSpc>
                <a:spcPct val="100000"/>
              </a:lnSpc>
              <a:spcBef>
                <a:spcPts val="0"/>
              </a:spcBef>
              <a:spcAft>
                <a:spcPts val="0"/>
              </a:spcAft>
              <a:buClr>
                <a:schemeClr val="dk2"/>
              </a:buClr>
              <a:buSzPts val="8600"/>
              <a:buNone/>
              <a:defRPr sz="8600">
                <a:solidFill>
                  <a:schemeClr val="dk2"/>
                </a:solidFill>
              </a:defRPr>
            </a:lvl8pPr>
            <a:lvl9pPr lvl="8" algn="ctr">
              <a:lnSpc>
                <a:spcPct val="100000"/>
              </a:lnSpc>
              <a:spcBef>
                <a:spcPts val="0"/>
              </a:spcBef>
              <a:spcAft>
                <a:spcPts val="0"/>
              </a:spcAft>
              <a:buClr>
                <a:schemeClr val="dk2"/>
              </a:buClr>
              <a:buSzPts val="8600"/>
              <a:buNone/>
              <a:defRPr sz="8600">
                <a:solidFill>
                  <a:schemeClr val="dk2"/>
                </a:solidFill>
              </a:defRPr>
            </a:lvl9pPr>
          </a:lstStyle>
          <a:p>
            <a:r>
              <a:t>xx%</a:t>
            </a:r>
          </a:p>
        </p:txBody>
      </p:sp>
      <p:sp>
        <p:nvSpPr>
          <p:cNvPr id="120" name="Google Shape;120;p34"/>
          <p:cNvSpPr txBox="1"/>
          <p:nvPr>
            <p:ph idx="1" type="body"/>
          </p:nvPr>
        </p:nvSpPr>
        <p:spPr>
          <a:xfrm>
            <a:off x="1663020" y="3884655"/>
            <a:ext cx="7646700" cy="869700"/>
          </a:xfrm>
          <a:prstGeom prst="rect">
            <a:avLst/>
          </a:prstGeom>
          <a:noFill/>
          <a:ln>
            <a:noFill/>
          </a:ln>
        </p:spPr>
        <p:txBody>
          <a:bodyPr anchorCtr="0" anchor="t" bIns="91425" lIns="91425" spcFirstLastPara="1" rIns="91425" wrap="square" tIns="91425">
            <a:noAutofit/>
          </a:bodyPr>
          <a:lstStyle>
            <a:lvl1pPr indent="-311150" lvl="0" marL="457200" algn="ctr">
              <a:lnSpc>
                <a:spcPct val="115000"/>
              </a:lnSpc>
              <a:spcBef>
                <a:spcPts val="0"/>
              </a:spcBef>
              <a:spcAft>
                <a:spcPts val="0"/>
              </a:spcAft>
              <a:buSzPts val="1300"/>
              <a:buChar char="●"/>
              <a:defRPr/>
            </a:lvl1pPr>
            <a:lvl2pPr indent="-298450" lvl="1" marL="914400" algn="ctr">
              <a:lnSpc>
                <a:spcPct val="115000"/>
              </a:lnSpc>
              <a:spcBef>
                <a:spcPts val="1600"/>
              </a:spcBef>
              <a:spcAft>
                <a:spcPts val="0"/>
              </a:spcAft>
              <a:buSzPts val="1100"/>
              <a:buChar char="○"/>
              <a:defRPr/>
            </a:lvl2pPr>
            <a:lvl3pPr indent="-298450" lvl="2" marL="1371600" algn="ctr">
              <a:lnSpc>
                <a:spcPct val="115000"/>
              </a:lnSpc>
              <a:spcBef>
                <a:spcPts val="1600"/>
              </a:spcBef>
              <a:spcAft>
                <a:spcPts val="0"/>
              </a:spcAft>
              <a:buSzPts val="1100"/>
              <a:buChar char="■"/>
              <a:defRPr/>
            </a:lvl3pPr>
            <a:lvl4pPr indent="-298450" lvl="3" marL="1828800" algn="ctr">
              <a:lnSpc>
                <a:spcPct val="115000"/>
              </a:lnSpc>
              <a:spcBef>
                <a:spcPts val="1600"/>
              </a:spcBef>
              <a:spcAft>
                <a:spcPts val="0"/>
              </a:spcAft>
              <a:buSzPts val="1100"/>
              <a:buChar char="●"/>
              <a:defRPr/>
            </a:lvl4pPr>
            <a:lvl5pPr indent="-298450" lvl="4" marL="2286000" algn="ctr">
              <a:lnSpc>
                <a:spcPct val="115000"/>
              </a:lnSpc>
              <a:spcBef>
                <a:spcPts val="1600"/>
              </a:spcBef>
              <a:spcAft>
                <a:spcPts val="0"/>
              </a:spcAft>
              <a:buSzPts val="1100"/>
              <a:buChar char="○"/>
              <a:defRPr/>
            </a:lvl5pPr>
            <a:lvl6pPr indent="-298450" lvl="5" marL="2743200" algn="ctr">
              <a:lnSpc>
                <a:spcPct val="115000"/>
              </a:lnSpc>
              <a:spcBef>
                <a:spcPts val="1600"/>
              </a:spcBef>
              <a:spcAft>
                <a:spcPts val="0"/>
              </a:spcAft>
              <a:buSzPts val="1100"/>
              <a:buChar char="■"/>
              <a:defRPr/>
            </a:lvl6pPr>
            <a:lvl7pPr indent="-298450" lvl="6" marL="3200400" algn="ctr">
              <a:lnSpc>
                <a:spcPct val="115000"/>
              </a:lnSpc>
              <a:spcBef>
                <a:spcPts val="1600"/>
              </a:spcBef>
              <a:spcAft>
                <a:spcPts val="0"/>
              </a:spcAft>
              <a:buSzPts val="1100"/>
              <a:buChar char="●"/>
              <a:defRPr/>
            </a:lvl7pPr>
            <a:lvl8pPr indent="-298450" lvl="7" marL="3657600" algn="ctr">
              <a:lnSpc>
                <a:spcPct val="115000"/>
              </a:lnSpc>
              <a:spcBef>
                <a:spcPts val="1600"/>
              </a:spcBef>
              <a:spcAft>
                <a:spcPts val="0"/>
              </a:spcAft>
              <a:buSzPts val="1100"/>
              <a:buChar char="○"/>
              <a:defRPr/>
            </a:lvl8pPr>
            <a:lvl9pPr indent="-298450" lvl="8" marL="4114800" algn="ctr">
              <a:lnSpc>
                <a:spcPct val="115000"/>
              </a:lnSpc>
              <a:spcBef>
                <a:spcPts val="1600"/>
              </a:spcBef>
              <a:spcAft>
                <a:spcPts val="1600"/>
              </a:spcAft>
              <a:buSzPts val="1100"/>
              <a:buChar char="■"/>
              <a:defRPr/>
            </a:lvl9pPr>
          </a:lstStyle>
          <a:p/>
        </p:txBody>
      </p:sp>
      <p:sp>
        <p:nvSpPr>
          <p:cNvPr id="121" name="Google Shape;121;p34"/>
          <p:cNvSpPr txBox="1"/>
          <p:nvPr>
            <p:ph idx="12" type="sldNum"/>
          </p:nvPr>
        </p:nvSpPr>
        <p:spPr>
          <a:xfrm>
            <a:off x="10068880" y="6163236"/>
            <a:ext cx="658500" cy="5340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2" name="Shape 122"/>
        <p:cNvGrpSpPr/>
        <p:nvPr/>
      </p:nvGrpSpPr>
      <p:grpSpPr>
        <a:xfrm>
          <a:off x="0" y="0"/>
          <a:ext cx="0" cy="0"/>
          <a:chOff x="0" y="0"/>
          <a:chExt cx="0" cy="0"/>
        </a:xfrm>
      </p:grpSpPr>
      <p:sp>
        <p:nvSpPr>
          <p:cNvPr id="123" name="Google Shape;123;p35"/>
          <p:cNvSpPr txBox="1"/>
          <p:nvPr>
            <p:ph idx="12" type="sldNum"/>
          </p:nvPr>
        </p:nvSpPr>
        <p:spPr>
          <a:xfrm>
            <a:off x="10068880" y="6163236"/>
            <a:ext cx="658500" cy="5340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dk2"/>
        </a:solidFill>
      </p:bgPr>
    </p:bg>
    <p:spTree>
      <p:nvGrpSpPr>
        <p:cNvPr id="37" name="Shape 37"/>
        <p:cNvGrpSpPr/>
        <p:nvPr/>
      </p:nvGrpSpPr>
      <p:grpSpPr>
        <a:xfrm>
          <a:off x="0" y="0"/>
          <a:ext cx="0" cy="0"/>
          <a:chOff x="0" y="0"/>
          <a:chExt cx="0" cy="0"/>
        </a:xfrm>
      </p:grpSpPr>
      <p:sp>
        <p:nvSpPr>
          <p:cNvPr id="38" name="Google Shape;38;p26"/>
          <p:cNvSpPr/>
          <p:nvPr/>
        </p:nvSpPr>
        <p:spPr>
          <a:xfrm flipH="1">
            <a:off x="4299000" y="2103439"/>
            <a:ext cx="6673800" cy="4873500"/>
          </a:xfrm>
          <a:prstGeom prst="rtTriangl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 name="Google Shape;39;p26"/>
          <p:cNvSpPr/>
          <p:nvPr/>
        </p:nvSpPr>
        <p:spPr>
          <a:xfrm>
            <a:off x="37" y="3831279"/>
            <a:ext cx="8844600" cy="3145500"/>
          </a:xfrm>
          <a:prstGeom prst="rtTriangl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 name="Google Shape;40;p26"/>
          <p:cNvSpPr/>
          <p:nvPr/>
        </p:nvSpPr>
        <p:spPr>
          <a:xfrm>
            <a:off x="243870" y="279767"/>
            <a:ext cx="10485000" cy="64173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 name="Google Shape;41;p26"/>
          <p:cNvSpPr txBox="1"/>
          <p:nvPr>
            <p:ph type="title"/>
          </p:nvPr>
        </p:nvSpPr>
        <p:spPr>
          <a:xfrm>
            <a:off x="982980" y="1147010"/>
            <a:ext cx="9006900" cy="1294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42" name="Google Shape;42;p26"/>
          <p:cNvSpPr txBox="1"/>
          <p:nvPr>
            <p:ph idx="1" type="body"/>
          </p:nvPr>
        </p:nvSpPr>
        <p:spPr>
          <a:xfrm>
            <a:off x="982980" y="2700309"/>
            <a:ext cx="9006900" cy="33207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43" name="Google Shape;43;p26"/>
          <p:cNvSpPr txBox="1"/>
          <p:nvPr>
            <p:ph idx="12" type="sldNum"/>
          </p:nvPr>
        </p:nvSpPr>
        <p:spPr>
          <a:xfrm>
            <a:off x="10068880" y="6163236"/>
            <a:ext cx="658500" cy="5340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3"/>
        </a:solidFill>
      </p:bgPr>
    </p:bg>
    <p:spTree>
      <p:nvGrpSpPr>
        <p:cNvPr id="44" name="Shape 44"/>
        <p:cNvGrpSpPr/>
        <p:nvPr/>
      </p:nvGrpSpPr>
      <p:grpSpPr>
        <a:xfrm>
          <a:off x="0" y="0"/>
          <a:ext cx="0" cy="0"/>
          <a:chOff x="0" y="0"/>
          <a:chExt cx="0" cy="0"/>
        </a:xfrm>
      </p:grpSpPr>
      <p:sp>
        <p:nvSpPr>
          <p:cNvPr id="45" name="Google Shape;45;p27"/>
          <p:cNvSpPr/>
          <p:nvPr/>
        </p:nvSpPr>
        <p:spPr>
          <a:xfrm flipH="1">
            <a:off x="5708400" y="3132574"/>
            <a:ext cx="5264400" cy="3844200"/>
          </a:xfrm>
          <a:prstGeom prst="rtTriangl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6" name="Google Shape;46;p27"/>
          <p:cNvGrpSpPr/>
          <p:nvPr/>
        </p:nvGrpSpPr>
        <p:grpSpPr>
          <a:xfrm>
            <a:off x="6713306" y="5373035"/>
            <a:ext cx="3492262" cy="1603765"/>
            <a:chOff x="6917201" y="0"/>
            <a:chExt cx="2227777" cy="863400"/>
          </a:xfrm>
        </p:grpSpPr>
        <p:sp>
          <p:nvSpPr>
            <p:cNvPr id="47" name="Google Shape;47;p27"/>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 name="Google Shape;48;p27"/>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 name="Google Shape;49;p27"/>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0" name="Google Shape;50;p27"/>
          <p:cNvGrpSpPr/>
          <p:nvPr/>
        </p:nvGrpSpPr>
        <p:grpSpPr>
          <a:xfrm>
            <a:off x="239255" y="3"/>
            <a:ext cx="3354585" cy="1469420"/>
            <a:chOff x="6917201" y="0"/>
            <a:chExt cx="2227777" cy="863400"/>
          </a:xfrm>
        </p:grpSpPr>
        <p:sp>
          <p:nvSpPr>
            <p:cNvPr id="51" name="Google Shape;51;p27"/>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 name="Google Shape;52;p27"/>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 name="Google Shape;53;p27"/>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4" name="Google Shape;54;p27"/>
          <p:cNvSpPr txBox="1"/>
          <p:nvPr>
            <p:ph type="title"/>
          </p:nvPr>
        </p:nvSpPr>
        <p:spPr>
          <a:xfrm>
            <a:off x="2266421" y="2368489"/>
            <a:ext cx="6453000" cy="2232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2"/>
              </a:buClr>
              <a:buSzPts val="3200"/>
              <a:buNone/>
              <a:defRPr sz="3200">
                <a:solidFill>
                  <a:schemeClr val="dk2"/>
                </a:solidFill>
              </a:defRPr>
            </a:lvl1pPr>
            <a:lvl2pPr lvl="1" algn="ctr">
              <a:lnSpc>
                <a:spcPct val="100000"/>
              </a:lnSpc>
              <a:spcBef>
                <a:spcPts val="0"/>
              </a:spcBef>
              <a:spcAft>
                <a:spcPts val="0"/>
              </a:spcAft>
              <a:buClr>
                <a:schemeClr val="dk2"/>
              </a:buClr>
              <a:buSzPts val="3200"/>
              <a:buNone/>
              <a:defRPr sz="3200">
                <a:solidFill>
                  <a:schemeClr val="dk2"/>
                </a:solidFill>
              </a:defRPr>
            </a:lvl2pPr>
            <a:lvl3pPr lvl="2" algn="ctr">
              <a:lnSpc>
                <a:spcPct val="100000"/>
              </a:lnSpc>
              <a:spcBef>
                <a:spcPts val="0"/>
              </a:spcBef>
              <a:spcAft>
                <a:spcPts val="0"/>
              </a:spcAft>
              <a:buClr>
                <a:schemeClr val="dk2"/>
              </a:buClr>
              <a:buSzPts val="3200"/>
              <a:buNone/>
              <a:defRPr sz="3200">
                <a:solidFill>
                  <a:schemeClr val="dk2"/>
                </a:solidFill>
              </a:defRPr>
            </a:lvl3pPr>
            <a:lvl4pPr lvl="3" algn="ctr">
              <a:lnSpc>
                <a:spcPct val="100000"/>
              </a:lnSpc>
              <a:spcBef>
                <a:spcPts val="0"/>
              </a:spcBef>
              <a:spcAft>
                <a:spcPts val="0"/>
              </a:spcAft>
              <a:buClr>
                <a:schemeClr val="dk2"/>
              </a:buClr>
              <a:buSzPts val="3200"/>
              <a:buNone/>
              <a:defRPr sz="3200">
                <a:solidFill>
                  <a:schemeClr val="dk2"/>
                </a:solidFill>
              </a:defRPr>
            </a:lvl4pPr>
            <a:lvl5pPr lvl="4" algn="ctr">
              <a:lnSpc>
                <a:spcPct val="100000"/>
              </a:lnSpc>
              <a:spcBef>
                <a:spcPts val="0"/>
              </a:spcBef>
              <a:spcAft>
                <a:spcPts val="0"/>
              </a:spcAft>
              <a:buClr>
                <a:schemeClr val="dk2"/>
              </a:buClr>
              <a:buSzPts val="3200"/>
              <a:buNone/>
              <a:defRPr sz="3200">
                <a:solidFill>
                  <a:schemeClr val="dk2"/>
                </a:solidFill>
              </a:defRPr>
            </a:lvl5pPr>
            <a:lvl6pPr lvl="5" algn="ctr">
              <a:lnSpc>
                <a:spcPct val="100000"/>
              </a:lnSpc>
              <a:spcBef>
                <a:spcPts val="0"/>
              </a:spcBef>
              <a:spcAft>
                <a:spcPts val="0"/>
              </a:spcAft>
              <a:buClr>
                <a:schemeClr val="dk2"/>
              </a:buClr>
              <a:buSzPts val="3200"/>
              <a:buNone/>
              <a:defRPr sz="3200">
                <a:solidFill>
                  <a:schemeClr val="dk2"/>
                </a:solidFill>
              </a:defRPr>
            </a:lvl6pPr>
            <a:lvl7pPr lvl="6" algn="ctr">
              <a:lnSpc>
                <a:spcPct val="100000"/>
              </a:lnSpc>
              <a:spcBef>
                <a:spcPts val="0"/>
              </a:spcBef>
              <a:spcAft>
                <a:spcPts val="0"/>
              </a:spcAft>
              <a:buClr>
                <a:schemeClr val="dk2"/>
              </a:buClr>
              <a:buSzPts val="3200"/>
              <a:buNone/>
              <a:defRPr sz="3200">
                <a:solidFill>
                  <a:schemeClr val="dk2"/>
                </a:solidFill>
              </a:defRPr>
            </a:lvl7pPr>
            <a:lvl8pPr lvl="7" algn="ctr">
              <a:lnSpc>
                <a:spcPct val="100000"/>
              </a:lnSpc>
              <a:spcBef>
                <a:spcPts val="0"/>
              </a:spcBef>
              <a:spcAft>
                <a:spcPts val="0"/>
              </a:spcAft>
              <a:buClr>
                <a:schemeClr val="dk2"/>
              </a:buClr>
              <a:buSzPts val="3200"/>
              <a:buNone/>
              <a:defRPr sz="3200">
                <a:solidFill>
                  <a:schemeClr val="dk2"/>
                </a:solidFill>
              </a:defRPr>
            </a:lvl8pPr>
            <a:lvl9pPr lvl="8" algn="ctr">
              <a:lnSpc>
                <a:spcPct val="100000"/>
              </a:lnSpc>
              <a:spcBef>
                <a:spcPts val="0"/>
              </a:spcBef>
              <a:spcAft>
                <a:spcPts val="0"/>
              </a:spcAft>
              <a:buClr>
                <a:schemeClr val="dk2"/>
              </a:buClr>
              <a:buSzPts val="3200"/>
              <a:buNone/>
              <a:defRPr sz="3200">
                <a:solidFill>
                  <a:schemeClr val="dk2"/>
                </a:solidFill>
              </a:defRPr>
            </a:lvl9pPr>
          </a:lstStyle>
          <a:p/>
        </p:txBody>
      </p:sp>
      <p:sp>
        <p:nvSpPr>
          <p:cNvPr id="55" name="Google Shape;55;p27"/>
          <p:cNvSpPr txBox="1"/>
          <p:nvPr>
            <p:ph idx="12" type="sldNum"/>
          </p:nvPr>
        </p:nvSpPr>
        <p:spPr>
          <a:xfrm>
            <a:off x="10068880" y="6163236"/>
            <a:ext cx="658500" cy="5340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solidFill>
          <a:schemeClr val="dk2"/>
        </a:solidFill>
      </p:bgPr>
    </p:bg>
    <p:spTree>
      <p:nvGrpSpPr>
        <p:cNvPr id="56" name="Shape 56"/>
        <p:cNvGrpSpPr/>
        <p:nvPr/>
      </p:nvGrpSpPr>
      <p:grpSpPr>
        <a:xfrm>
          <a:off x="0" y="0"/>
          <a:ext cx="0" cy="0"/>
          <a:chOff x="0" y="0"/>
          <a:chExt cx="0" cy="0"/>
        </a:xfrm>
      </p:grpSpPr>
      <p:sp>
        <p:nvSpPr>
          <p:cNvPr id="57" name="Google Shape;57;p28"/>
          <p:cNvSpPr/>
          <p:nvPr/>
        </p:nvSpPr>
        <p:spPr>
          <a:xfrm flipH="1">
            <a:off x="4299000" y="2103439"/>
            <a:ext cx="6673800" cy="4873500"/>
          </a:xfrm>
          <a:prstGeom prst="rtTriangl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 name="Google Shape;58;p28"/>
          <p:cNvSpPr/>
          <p:nvPr/>
        </p:nvSpPr>
        <p:spPr>
          <a:xfrm>
            <a:off x="37" y="3831279"/>
            <a:ext cx="8844600" cy="3145500"/>
          </a:xfrm>
          <a:prstGeom prst="rtTriangl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 name="Google Shape;59;p28"/>
          <p:cNvSpPr/>
          <p:nvPr/>
        </p:nvSpPr>
        <p:spPr>
          <a:xfrm>
            <a:off x="243870" y="279767"/>
            <a:ext cx="10485000" cy="64173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 name="Google Shape;60;p28"/>
          <p:cNvSpPr txBox="1"/>
          <p:nvPr>
            <p:ph type="title"/>
          </p:nvPr>
        </p:nvSpPr>
        <p:spPr>
          <a:xfrm>
            <a:off x="982980" y="1147010"/>
            <a:ext cx="9006900" cy="1294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61" name="Google Shape;61;p28"/>
          <p:cNvSpPr txBox="1"/>
          <p:nvPr>
            <p:ph idx="1" type="body"/>
          </p:nvPr>
        </p:nvSpPr>
        <p:spPr>
          <a:xfrm>
            <a:off x="982980" y="2700309"/>
            <a:ext cx="4423200" cy="33207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62" name="Google Shape;62;p28"/>
          <p:cNvSpPr txBox="1"/>
          <p:nvPr>
            <p:ph idx="2" type="body"/>
          </p:nvPr>
        </p:nvSpPr>
        <p:spPr>
          <a:xfrm>
            <a:off x="5566410" y="2700309"/>
            <a:ext cx="4423200" cy="33207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63" name="Google Shape;63;p28"/>
          <p:cNvSpPr txBox="1"/>
          <p:nvPr>
            <p:ph idx="12" type="sldNum"/>
          </p:nvPr>
        </p:nvSpPr>
        <p:spPr>
          <a:xfrm>
            <a:off x="10068880" y="6163236"/>
            <a:ext cx="658500" cy="5340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solidFill>
          <a:schemeClr val="dk2"/>
        </a:solidFill>
      </p:bgPr>
    </p:bg>
    <p:spTree>
      <p:nvGrpSpPr>
        <p:cNvPr id="64" name="Shape 64"/>
        <p:cNvGrpSpPr/>
        <p:nvPr/>
      </p:nvGrpSpPr>
      <p:grpSpPr>
        <a:xfrm>
          <a:off x="0" y="0"/>
          <a:ext cx="0" cy="0"/>
          <a:chOff x="0" y="0"/>
          <a:chExt cx="0" cy="0"/>
        </a:xfrm>
      </p:grpSpPr>
      <p:sp>
        <p:nvSpPr>
          <p:cNvPr id="65" name="Google Shape;65;p29"/>
          <p:cNvSpPr/>
          <p:nvPr/>
        </p:nvSpPr>
        <p:spPr>
          <a:xfrm flipH="1">
            <a:off x="4299000" y="2103439"/>
            <a:ext cx="6673800" cy="4873500"/>
          </a:xfrm>
          <a:prstGeom prst="rtTriangl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 name="Google Shape;66;p29"/>
          <p:cNvSpPr/>
          <p:nvPr/>
        </p:nvSpPr>
        <p:spPr>
          <a:xfrm>
            <a:off x="37" y="3831279"/>
            <a:ext cx="8844600" cy="3145500"/>
          </a:xfrm>
          <a:prstGeom prst="rtTriangl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 name="Google Shape;67;p29"/>
          <p:cNvSpPr/>
          <p:nvPr/>
        </p:nvSpPr>
        <p:spPr>
          <a:xfrm>
            <a:off x="243870" y="279767"/>
            <a:ext cx="10485000" cy="64173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 name="Google Shape;68;p29"/>
          <p:cNvSpPr txBox="1"/>
          <p:nvPr>
            <p:ph type="title"/>
          </p:nvPr>
        </p:nvSpPr>
        <p:spPr>
          <a:xfrm>
            <a:off x="982980" y="1147010"/>
            <a:ext cx="9006900" cy="1294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69" name="Google Shape;69;p29"/>
          <p:cNvSpPr txBox="1"/>
          <p:nvPr>
            <p:ph idx="12" type="sldNum"/>
          </p:nvPr>
        </p:nvSpPr>
        <p:spPr>
          <a:xfrm>
            <a:off x="10068880" y="6163236"/>
            <a:ext cx="658500" cy="5340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solidFill>
          <a:schemeClr val="accent3"/>
        </a:solidFill>
      </p:bgPr>
    </p:bg>
    <p:spTree>
      <p:nvGrpSpPr>
        <p:cNvPr id="70" name="Shape 70"/>
        <p:cNvGrpSpPr/>
        <p:nvPr/>
      </p:nvGrpSpPr>
      <p:grpSpPr>
        <a:xfrm>
          <a:off x="0" y="0"/>
          <a:ext cx="0" cy="0"/>
          <a:chOff x="0" y="0"/>
          <a:chExt cx="0" cy="0"/>
        </a:xfrm>
      </p:grpSpPr>
      <p:sp>
        <p:nvSpPr>
          <p:cNvPr id="71" name="Google Shape;71;p30"/>
          <p:cNvSpPr/>
          <p:nvPr/>
        </p:nvSpPr>
        <p:spPr>
          <a:xfrm flipH="1">
            <a:off x="4299000" y="2103439"/>
            <a:ext cx="6673800" cy="4873500"/>
          </a:xfrm>
          <a:prstGeom prst="rtTriangl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 name="Google Shape;72;p30"/>
          <p:cNvSpPr/>
          <p:nvPr/>
        </p:nvSpPr>
        <p:spPr>
          <a:xfrm>
            <a:off x="37" y="3831279"/>
            <a:ext cx="8844600" cy="3145500"/>
          </a:xfrm>
          <a:prstGeom prst="rtTriangl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 name="Google Shape;73;p30"/>
          <p:cNvSpPr/>
          <p:nvPr/>
        </p:nvSpPr>
        <p:spPr>
          <a:xfrm>
            <a:off x="243870" y="279767"/>
            <a:ext cx="10485000" cy="64173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 name="Google Shape;74;p30"/>
          <p:cNvSpPr txBox="1"/>
          <p:nvPr>
            <p:ph type="title"/>
          </p:nvPr>
        </p:nvSpPr>
        <p:spPr>
          <a:xfrm>
            <a:off x="982980" y="1147010"/>
            <a:ext cx="4451100" cy="1875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75" name="Google Shape;75;p30"/>
          <p:cNvSpPr txBox="1"/>
          <p:nvPr>
            <p:ph idx="1" type="body"/>
          </p:nvPr>
        </p:nvSpPr>
        <p:spPr>
          <a:xfrm>
            <a:off x="996840" y="3145664"/>
            <a:ext cx="4451100" cy="28755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76" name="Google Shape;76;p30"/>
          <p:cNvSpPr txBox="1"/>
          <p:nvPr>
            <p:ph idx="12" type="sldNum"/>
          </p:nvPr>
        </p:nvSpPr>
        <p:spPr>
          <a:xfrm>
            <a:off x="10068880" y="6163236"/>
            <a:ext cx="658500" cy="5340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1"/>
        </a:solidFill>
      </p:bgPr>
    </p:bg>
    <p:spTree>
      <p:nvGrpSpPr>
        <p:cNvPr id="77" name="Shape 77"/>
        <p:cNvGrpSpPr/>
        <p:nvPr/>
      </p:nvGrpSpPr>
      <p:grpSpPr>
        <a:xfrm>
          <a:off x="0" y="0"/>
          <a:ext cx="0" cy="0"/>
          <a:chOff x="0" y="0"/>
          <a:chExt cx="0" cy="0"/>
        </a:xfrm>
      </p:grpSpPr>
      <p:sp>
        <p:nvSpPr>
          <p:cNvPr id="78" name="Google Shape;78;p31"/>
          <p:cNvSpPr/>
          <p:nvPr/>
        </p:nvSpPr>
        <p:spPr>
          <a:xfrm>
            <a:off x="0" y="3829440"/>
            <a:ext cx="8843100" cy="31428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 name="Google Shape;79;p31"/>
          <p:cNvSpPr/>
          <p:nvPr/>
        </p:nvSpPr>
        <p:spPr>
          <a:xfrm flipH="1">
            <a:off x="4299852" y="2108069"/>
            <a:ext cx="6672600" cy="4869000"/>
          </a:xfrm>
          <a:prstGeom prst="rtTriangl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80" name="Google Shape;80;p31"/>
          <p:cNvGrpSpPr/>
          <p:nvPr/>
        </p:nvGrpSpPr>
        <p:grpSpPr>
          <a:xfrm>
            <a:off x="307268" y="-230"/>
            <a:ext cx="2701640" cy="1415317"/>
            <a:chOff x="3961956" y="4383950"/>
            <a:chExt cx="1160548" cy="548700"/>
          </a:xfrm>
        </p:grpSpPr>
        <p:sp>
          <p:nvSpPr>
            <p:cNvPr id="81" name="Google Shape;81;p31"/>
            <p:cNvSpPr/>
            <p:nvPr/>
          </p:nvSpPr>
          <p:spPr>
            <a:xfrm>
              <a:off x="4224904"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 name="Google Shape;82;p31"/>
            <p:cNvSpPr/>
            <p:nvPr/>
          </p:nvSpPr>
          <p:spPr>
            <a:xfrm>
              <a:off x="4093430"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 name="Google Shape;83;p31"/>
            <p:cNvSpPr/>
            <p:nvPr/>
          </p:nvSpPr>
          <p:spPr>
            <a:xfrm>
              <a:off x="3961956"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4" name="Google Shape;84;p31"/>
          <p:cNvSpPr/>
          <p:nvPr/>
        </p:nvSpPr>
        <p:spPr>
          <a:xfrm>
            <a:off x="243870" y="279767"/>
            <a:ext cx="10485000" cy="64173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85" name="Google Shape;85;p31"/>
          <p:cNvGrpSpPr/>
          <p:nvPr/>
        </p:nvGrpSpPr>
        <p:grpSpPr>
          <a:xfrm>
            <a:off x="41645" y="6134015"/>
            <a:ext cx="1911878" cy="837066"/>
            <a:chOff x="6917201" y="0"/>
            <a:chExt cx="2227777" cy="863400"/>
          </a:xfrm>
        </p:grpSpPr>
        <p:sp>
          <p:nvSpPr>
            <p:cNvPr id="86" name="Google Shape;86;p31"/>
            <p:cNvSpPr/>
            <p:nvPr/>
          </p:nvSpPr>
          <p:spPr>
            <a:xfrm>
              <a:off x="7641677"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 name="Google Shape;87;p31"/>
            <p:cNvSpPr/>
            <p:nvPr/>
          </p:nvSpPr>
          <p:spPr>
            <a:xfrm>
              <a:off x="7279439"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 name="Google Shape;88;p31"/>
            <p:cNvSpPr/>
            <p:nvPr/>
          </p:nvSpPr>
          <p:spPr>
            <a:xfrm>
              <a:off x="6917201"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9" name="Google Shape;89;p31"/>
          <p:cNvGrpSpPr/>
          <p:nvPr/>
        </p:nvGrpSpPr>
        <p:grpSpPr>
          <a:xfrm>
            <a:off x="7063347" y="1686"/>
            <a:ext cx="3908856" cy="1711172"/>
            <a:chOff x="6917201" y="0"/>
            <a:chExt cx="2227777" cy="863400"/>
          </a:xfrm>
        </p:grpSpPr>
        <p:sp>
          <p:nvSpPr>
            <p:cNvPr id="90" name="Google Shape;90;p31"/>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 name="Google Shape;91;p31"/>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 name="Google Shape;92;p31"/>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3" name="Google Shape;93;p31"/>
          <p:cNvSpPr txBox="1"/>
          <p:nvPr>
            <p:ph type="title"/>
          </p:nvPr>
        </p:nvSpPr>
        <p:spPr>
          <a:xfrm>
            <a:off x="1672715" y="1764933"/>
            <a:ext cx="7640400" cy="3444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200"/>
              <a:buNone/>
              <a:defRPr sz="3200"/>
            </a:lvl1pPr>
            <a:lvl2pPr lvl="1" algn="ctr">
              <a:lnSpc>
                <a:spcPct val="100000"/>
              </a:lnSpc>
              <a:spcBef>
                <a:spcPts val="0"/>
              </a:spcBef>
              <a:spcAft>
                <a:spcPts val="0"/>
              </a:spcAft>
              <a:buSzPts val="3200"/>
              <a:buNone/>
              <a:defRPr sz="3200"/>
            </a:lvl2pPr>
            <a:lvl3pPr lvl="2" algn="ctr">
              <a:lnSpc>
                <a:spcPct val="100000"/>
              </a:lnSpc>
              <a:spcBef>
                <a:spcPts val="0"/>
              </a:spcBef>
              <a:spcAft>
                <a:spcPts val="0"/>
              </a:spcAft>
              <a:buSzPts val="3200"/>
              <a:buNone/>
              <a:defRPr sz="3200"/>
            </a:lvl3pPr>
            <a:lvl4pPr lvl="3" algn="ctr">
              <a:lnSpc>
                <a:spcPct val="100000"/>
              </a:lnSpc>
              <a:spcBef>
                <a:spcPts val="0"/>
              </a:spcBef>
              <a:spcAft>
                <a:spcPts val="0"/>
              </a:spcAft>
              <a:buSzPts val="3200"/>
              <a:buNone/>
              <a:defRPr sz="3200"/>
            </a:lvl4pPr>
            <a:lvl5pPr lvl="4" algn="ctr">
              <a:lnSpc>
                <a:spcPct val="100000"/>
              </a:lnSpc>
              <a:spcBef>
                <a:spcPts val="0"/>
              </a:spcBef>
              <a:spcAft>
                <a:spcPts val="0"/>
              </a:spcAft>
              <a:buSzPts val="3200"/>
              <a:buNone/>
              <a:defRPr sz="3200"/>
            </a:lvl5pPr>
            <a:lvl6pPr lvl="5" algn="ctr">
              <a:lnSpc>
                <a:spcPct val="100000"/>
              </a:lnSpc>
              <a:spcBef>
                <a:spcPts val="0"/>
              </a:spcBef>
              <a:spcAft>
                <a:spcPts val="0"/>
              </a:spcAft>
              <a:buSzPts val="3200"/>
              <a:buNone/>
              <a:defRPr sz="3200"/>
            </a:lvl6pPr>
            <a:lvl7pPr lvl="6" algn="ctr">
              <a:lnSpc>
                <a:spcPct val="100000"/>
              </a:lnSpc>
              <a:spcBef>
                <a:spcPts val="0"/>
              </a:spcBef>
              <a:spcAft>
                <a:spcPts val="0"/>
              </a:spcAft>
              <a:buSzPts val="3200"/>
              <a:buNone/>
              <a:defRPr sz="3200"/>
            </a:lvl7pPr>
            <a:lvl8pPr lvl="7" algn="ctr">
              <a:lnSpc>
                <a:spcPct val="100000"/>
              </a:lnSpc>
              <a:spcBef>
                <a:spcPts val="0"/>
              </a:spcBef>
              <a:spcAft>
                <a:spcPts val="0"/>
              </a:spcAft>
              <a:buSzPts val="3200"/>
              <a:buNone/>
              <a:defRPr sz="3200"/>
            </a:lvl8pPr>
            <a:lvl9pPr lvl="8" algn="ctr">
              <a:lnSpc>
                <a:spcPct val="100000"/>
              </a:lnSpc>
              <a:spcBef>
                <a:spcPts val="0"/>
              </a:spcBef>
              <a:spcAft>
                <a:spcPts val="0"/>
              </a:spcAft>
              <a:buSzPts val="3200"/>
              <a:buNone/>
              <a:defRPr sz="3200"/>
            </a:lvl9pPr>
          </a:lstStyle>
          <a:p/>
        </p:txBody>
      </p:sp>
      <p:sp>
        <p:nvSpPr>
          <p:cNvPr id="94" name="Google Shape;94;p31"/>
          <p:cNvSpPr txBox="1"/>
          <p:nvPr>
            <p:ph idx="12" type="sldNum"/>
          </p:nvPr>
        </p:nvSpPr>
        <p:spPr>
          <a:xfrm>
            <a:off x="10068880" y="6163236"/>
            <a:ext cx="658500" cy="5340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dk2"/>
        </a:solidFill>
      </p:bgPr>
    </p:bg>
    <p:spTree>
      <p:nvGrpSpPr>
        <p:cNvPr id="95" name="Shape 95"/>
        <p:cNvGrpSpPr/>
        <p:nvPr/>
      </p:nvGrpSpPr>
      <p:grpSpPr>
        <a:xfrm>
          <a:off x="0" y="0"/>
          <a:ext cx="0" cy="0"/>
          <a:chOff x="0" y="0"/>
          <a:chExt cx="0" cy="0"/>
        </a:xfrm>
      </p:grpSpPr>
      <p:sp>
        <p:nvSpPr>
          <p:cNvPr id="96" name="Google Shape;96;p32"/>
          <p:cNvSpPr/>
          <p:nvPr/>
        </p:nvSpPr>
        <p:spPr>
          <a:xfrm flipH="1">
            <a:off x="4299000" y="2103439"/>
            <a:ext cx="6673800" cy="4873500"/>
          </a:xfrm>
          <a:prstGeom prst="rtTriangl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 name="Google Shape;97;p32"/>
          <p:cNvSpPr/>
          <p:nvPr/>
        </p:nvSpPr>
        <p:spPr>
          <a:xfrm>
            <a:off x="37" y="3831279"/>
            <a:ext cx="8844600" cy="3145500"/>
          </a:xfrm>
          <a:prstGeom prst="rtTriangl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 name="Google Shape;98;p32"/>
          <p:cNvSpPr/>
          <p:nvPr/>
        </p:nvSpPr>
        <p:spPr>
          <a:xfrm>
            <a:off x="243870" y="279767"/>
            <a:ext cx="10485000" cy="64173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 name="Google Shape;99;p32"/>
          <p:cNvSpPr txBox="1"/>
          <p:nvPr>
            <p:ph type="title"/>
          </p:nvPr>
        </p:nvSpPr>
        <p:spPr>
          <a:xfrm>
            <a:off x="982980" y="1147010"/>
            <a:ext cx="7709100" cy="956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100" name="Google Shape;100;p32"/>
          <p:cNvSpPr txBox="1"/>
          <p:nvPr>
            <p:ph idx="1" type="subTitle"/>
          </p:nvPr>
        </p:nvSpPr>
        <p:spPr>
          <a:xfrm>
            <a:off x="982980" y="2103439"/>
            <a:ext cx="7032000" cy="534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1600"/>
              <a:buNone/>
              <a:defRPr sz="1600">
                <a:solidFill>
                  <a:schemeClr val="lt1"/>
                </a:solidFill>
              </a:defRPr>
            </a:lvl1pPr>
            <a:lvl2pPr lvl="1" algn="l">
              <a:lnSpc>
                <a:spcPct val="100000"/>
              </a:lnSpc>
              <a:spcBef>
                <a:spcPts val="0"/>
              </a:spcBef>
              <a:spcAft>
                <a:spcPts val="0"/>
              </a:spcAft>
              <a:buClr>
                <a:schemeClr val="lt1"/>
              </a:buClr>
              <a:buSzPts val="1600"/>
              <a:buNone/>
              <a:defRPr sz="1600">
                <a:solidFill>
                  <a:schemeClr val="lt1"/>
                </a:solidFill>
              </a:defRPr>
            </a:lvl2pPr>
            <a:lvl3pPr lvl="2" algn="l">
              <a:lnSpc>
                <a:spcPct val="100000"/>
              </a:lnSpc>
              <a:spcBef>
                <a:spcPts val="0"/>
              </a:spcBef>
              <a:spcAft>
                <a:spcPts val="0"/>
              </a:spcAft>
              <a:buClr>
                <a:schemeClr val="lt1"/>
              </a:buClr>
              <a:buSzPts val="1600"/>
              <a:buNone/>
              <a:defRPr sz="1600">
                <a:solidFill>
                  <a:schemeClr val="lt1"/>
                </a:solidFill>
              </a:defRPr>
            </a:lvl3pPr>
            <a:lvl4pPr lvl="3" algn="l">
              <a:lnSpc>
                <a:spcPct val="100000"/>
              </a:lnSpc>
              <a:spcBef>
                <a:spcPts val="0"/>
              </a:spcBef>
              <a:spcAft>
                <a:spcPts val="0"/>
              </a:spcAft>
              <a:buClr>
                <a:schemeClr val="lt1"/>
              </a:buClr>
              <a:buSzPts val="1600"/>
              <a:buNone/>
              <a:defRPr sz="1600">
                <a:solidFill>
                  <a:schemeClr val="lt1"/>
                </a:solidFill>
              </a:defRPr>
            </a:lvl4pPr>
            <a:lvl5pPr lvl="4" algn="l">
              <a:lnSpc>
                <a:spcPct val="100000"/>
              </a:lnSpc>
              <a:spcBef>
                <a:spcPts val="0"/>
              </a:spcBef>
              <a:spcAft>
                <a:spcPts val="0"/>
              </a:spcAft>
              <a:buClr>
                <a:schemeClr val="lt1"/>
              </a:buClr>
              <a:buSzPts val="1600"/>
              <a:buNone/>
              <a:defRPr sz="1600">
                <a:solidFill>
                  <a:schemeClr val="lt1"/>
                </a:solidFill>
              </a:defRPr>
            </a:lvl5pPr>
            <a:lvl6pPr lvl="5" algn="l">
              <a:lnSpc>
                <a:spcPct val="100000"/>
              </a:lnSpc>
              <a:spcBef>
                <a:spcPts val="0"/>
              </a:spcBef>
              <a:spcAft>
                <a:spcPts val="0"/>
              </a:spcAft>
              <a:buClr>
                <a:schemeClr val="lt1"/>
              </a:buClr>
              <a:buSzPts val="1600"/>
              <a:buNone/>
              <a:defRPr sz="1600">
                <a:solidFill>
                  <a:schemeClr val="lt1"/>
                </a:solidFill>
              </a:defRPr>
            </a:lvl6pPr>
            <a:lvl7pPr lvl="6" algn="l">
              <a:lnSpc>
                <a:spcPct val="100000"/>
              </a:lnSpc>
              <a:spcBef>
                <a:spcPts val="0"/>
              </a:spcBef>
              <a:spcAft>
                <a:spcPts val="0"/>
              </a:spcAft>
              <a:buClr>
                <a:schemeClr val="lt1"/>
              </a:buClr>
              <a:buSzPts val="1600"/>
              <a:buNone/>
              <a:defRPr sz="1600">
                <a:solidFill>
                  <a:schemeClr val="lt1"/>
                </a:solidFill>
              </a:defRPr>
            </a:lvl7pPr>
            <a:lvl8pPr lvl="7" algn="l">
              <a:lnSpc>
                <a:spcPct val="100000"/>
              </a:lnSpc>
              <a:spcBef>
                <a:spcPts val="0"/>
              </a:spcBef>
              <a:spcAft>
                <a:spcPts val="0"/>
              </a:spcAft>
              <a:buClr>
                <a:schemeClr val="lt1"/>
              </a:buClr>
              <a:buSzPts val="1600"/>
              <a:buNone/>
              <a:defRPr sz="1600">
                <a:solidFill>
                  <a:schemeClr val="lt1"/>
                </a:solidFill>
              </a:defRPr>
            </a:lvl8pPr>
            <a:lvl9pPr lvl="8" algn="l">
              <a:lnSpc>
                <a:spcPct val="100000"/>
              </a:lnSpc>
              <a:spcBef>
                <a:spcPts val="0"/>
              </a:spcBef>
              <a:spcAft>
                <a:spcPts val="0"/>
              </a:spcAft>
              <a:buClr>
                <a:schemeClr val="lt1"/>
              </a:buClr>
              <a:buSzPts val="1600"/>
              <a:buNone/>
              <a:defRPr sz="1600">
                <a:solidFill>
                  <a:schemeClr val="lt1"/>
                </a:solidFill>
              </a:defRPr>
            </a:lvl9pPr>
          </a:lstStyle>
          <a:p/>
        </p:txBody>
      </p:sp>
      <p:sp>
        <p:nvSpPr>
          <p:cNvPr id="101" name="Google Shape;101;p32"/>
          <p:cNvSpPr txBox="1"/>
          <p:nvPr>
            <p:ph idx="2" type="body"/>
          </p:nvPr>
        </p:nvSpPr>
        <p:spPr>
          <a:xfrm>
            <a:off x="982980" y="3346418"/>
            <a:ext cx="7032000" cy="28425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102" name="Google Shape;102;p32"/>
          <p:cNvSpPr txBox="1"/>
          <p:nvPr>
            <p:ph idx="12" type="sldNum"/>
          </p:nvPr>
        </p:nvSpPr>
        <p:spPr>
          <a:xfrm>
            <a:off x="10068880" y="6163236"/>
            <a:ext cx="658500" cy="5340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chemeClr val="accent1"/>
        </a:solidFill>
      </p:bgPr>
    </p:bg>
    <p:spTree>
      <p:nvGrpSpPr>
        <p:cNvPr id="103" name="Shape 103"/>
        <p:cNvGrpSpPr/>
        <p:nvPr/>
      </p:nvGrpSpPr>
      <p:grpSpPr>
        <a:xfrm>
          <a:off x="0" y="0"/>
          <a:ext cx="0" cy="0"/>
          <a:chOff x="0" y="0"/>
          <a:chExt cx="0" cy="0"/>
        </a:xfrm>
      </p:grpSpPr>
      <p:sp>
        <p:nvSpPr>
          <p:cNvPr id="104" name="Google Shape;104;p33"/>
          <p:cNvSpPr/>
          <p:nvPr/>
        </p:nvSpPr>
        <p:spPr>
          <a:xfrm>
            <a:off x="37" y="3831279"/>
            <a:ext cx="8844600" cy="3145500"/>
          </a:xfrm>
          <a:prstGeom prst="rtTriangl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 name="Google Shape;105;p33"/>
          <p:cNvSpPr/>
          <p:nvPr/>
        </p:nvSpPr>
        <p:spPr>
          <a:xfrm flipH="1">
            <a:off x="4299000" y="2103439"/>
            <a:ext cx="6673800" cy="4873500"/>
          </a:xfrm>
          <a:prstGeom prst="rtTriangl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 name="Google Shape;106;p33"/>
          <p:cNvSpPr/>
          <p:nvPr/>
        </p:nvSpPr>
        <p:spPr>
          <a:xfrm>
            <a:off x="243870" y="279767"/>
            <a:ext cx="10485000" cy="64173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 name="Google Shape;107;p33"/>
          <p:cNvSpPr txBox="1"/>
          <p:nvPr>
            <p:ph idx="1" type="body"/>
          </p:nvPr>
        </p:nvSpPr>
        <p:spPr>
          <a:xfrm>
            <a:off x="393630" y="5647559"/>
            <a:ext cx="8898000" cy="8208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0"/>
              </a:spcBef>
              <a:spcAft>
                <a:spcPts val="0"/>
              </a:spcAft>
              <a:buSzPts val="1300"/>
              <a:buNone/>
              <a:defRPr/>
            </a:lvl1pPr>
          </a:lstStyle>
          <a:p/>
        </p:txBody>
      </p:sp>
      <p:sp>
        <p:nvSpPr>
          <p:cNvPr id="108" name="Google Shape;108;p33"/>
          <p:cNvSpPr txBox="1"/>
          <p:nvPr>
            <p:ph idx="12" type="sldNum"/>
          </p:nvPr>
        </p:nvSpPr>
        <p:spPr>
          <a:xfrm>
            <a:off x="10068880" y="6163236"/>
            <a:ext cx="658500" cy="5340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hift">
    <p:bg>
      <p:bgPr>
        <a:solidFill>
          <a:schemeClr val="dk1"/>
        </a:solidFill>
      </p:bgPr>
    </p:bg>
    <p:spTree>
      <p:nvGrpSpPr>
        <p:cNvPr id="5" name="Shape 5"/>
        <p:cNvGrpSpPr/>
        <p:nvPr/>
      </p:nvGrpSpPr>
      <p:grpSpPr>
        <a:xfrm>
          <a:off x="0" y="0"/>
          <a:ext cx="0" cy="0"/>
          <a:chOff x="0" y="0"/>
          <a:chExt cx="0" cy="0"/>
        </a:xfrm>
      </p:grpSpPr>
      <p:sp>
        <p:nvSpPr>
          <p:cNvPr id="6" name="Google Shape;6;p24"/>
          <p:cNvSpPr txBox="1"/>
          <p:nvPr>
            <p:ph type="title"/>
          </p:nvPr>
        </p:nvSpPr>
        <p:spPr>
          <a:xfrm>
            <a:off x="374040" y="603652"/>
            <a:ext cx="10224600" cy="776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lt1"/>
              </a:buClr>
              <a:buSzPts val="2800"/>
              <a:buFont typeface="Nunito"/>
              <a:buNone/>
              <a:defRPr b="0" i="0" sz="2800" u="none" cap="none" strike="noStrike">
                <a:solidFill>
                  <a:schemeClr val="lt1"/>
                </a:solidFill>
                <a:latin typeface="Nunito"/>
                <a:ea typeface="Nunito"/>
                <a:cs typeface="Nunito"/>
                <a:sym typeface="Nunito"/>
              </a:defRPr>
            </a:lvl1pPr>
            <a:lvl2pPr lvl="1" marR="0" rtl="0" algn="l">
              <a:lnSpc>
                <a:spcPct val="100000"/>
              </a:lnSpc>
              <a:spcBef>
                <a:spcPts val="0"/>
              </a:spcBef>
              <a:spcAft>
                <a:spcPts val="0"/>
              </a:spcAft>
              <a:buClr>
                <a:schemeClr val="lt1"/>
              </a:buClr>
              <a:buSzPts val="2800"/>
              <a:buFont typeface="Nunito"/>
              <a:buNone/>
              <a:defRPr b="0" i="0" sz="2800" u="none" cap="none" strike="noStrike">
                <a:solidFill>
                  <a:schemeClr val="lt1"/>
                </a:solidFill>
                <a:latin typeface="Nunito"/>
                <a:ea typeface="Nunito"/>
                <a:cs typeface="Nunito"/>
                <a:sym typeface="Nunito"/>
              </a:defRPr>
            </a:lvl2pPr>
            <a:lvl3pPr lvl="2" marR="0" rtl="0" algn="l">
              <a:lnSpc>
                <a:spcPct val="100000"/>
              </a:lnSpc>
              <a:spcBef>
                <a:spcPts val="0"/>
              </a:spcBef>
              <a:spcAft>
                <a:spcPts val="0"/>
              </a:spcAft>
              <a:buClr>
                <a:schemeClr val="lt1"/>
              </a:buClr>
              <a:buSzPts val="2800"/>
              <a:buFont typeface="Nunito"/>
              <a:buNone/>
              <a:defRPr b="0" i="0" sz="2800" u="none" cap="none" strike="noStrike">
                <a:solidFill>
                  <a:schemeClr val="lt1"/>
                </a:solidFill>
                <a:latin typeface="Nunito"/>
                <a:ea typeface="Nunito"/>
                <a:cs typeface="Nunito"/>
                <a:sym typeface="Nunito"/>
              </a:defRPr>
            </a:lvl3pPr>
            <a:lvl4pPr lvl="3" marR="0" rtl="0" algn="l">
              <a:lnSpc>
                <a:spcPct val="100000"/>
              </a:lnSpc>
              <a:spcBef>
                <a:spcPts val="0"/>
              </a:spcBef>
              <a:spcAft>
                <a:spcPts val="0"/>
              </a:spcAft>
              <a:buClr>
                <a:schemeClr val="lt1"/>
              </a:buClr>
              <a:buSzPts val="2800"/>
              <a:buFont typeface="Nunito"/>
              <a:buNone/>
              <a:defRPr b="0" i="0" sz="2800" u="none" cap="none" strike="noStrike">
                <a:solidFill>
                  <a:schemeClr val="lt1"/>
                </a:solidFill>
                <a:latin typeface="Nunito"/>
                <a:ea typeface="Nunito"/>
                <a:cs typeface="Nunito"/>
                <a:sym typeface="Nunito"/>
              </a:defRPr>
            </a:lvl4pPr>
            <a:lvl5pPr lvl="4" marR="0" rtl="0" algn="l">
              <a:lnSpc>
                <a:spcPct val="100000"/>
              </a:lnSpc>
              <a:spcBef>
                <a:spcPts val="0"/>
              </a:spcBef>
              <a:spcAft>
                <a:spcPts val="0"/>
              </a:spcAft>
              <a:buClr>
                <a:schemeClr val="lt1"/>
              </a:buClr>
              <a:buSzPts val="2800"/>
              <a:buFont typeface="Nunito"/>
              <a:buNone/>
              <a:defRPr b="0" i="0" sz="2800" u="none" cap="none" strike="noStrike">
                <a:solidFill>
                  <a:schemeClr val="lt1"/>
                </a:solidFill>
                <a:latin typeface="Nunito"/>
                <a:ea typeface="Nunito"/>
                <a:cs typeface="Nunito"/>
                <a:sym typeface="Nunito"/>
              </a:defRPr>
            </a:lvl5pPr>
            <a:lvl6pPr lvl="5" marR="0" rtl="0" algn="l">
              <a:lnSpc>
                <a:spcPct val="100000"/>
              </a:lnSpc>
              <a:spcBef>
                <a:spcPts val="0"/>
              </a:spcBef>
              <a:spcAft>
                <a:spcPts val="0"/>
              </a:spcAft>
              <a:buClr>
                <a:schemeClr val="lt1"/>
              </a:buClr>
              <a:buSzPts val="2800"/>
              <a:buFont typeface="Nunito"/>
              <a:buNone/>
              <a:defRPr b="0" i="0" sz="2800" u="none" cap="none" strike="noStrike">
                <a:solidFill>
                  <a:schemeClr val="lt1"/>
                </a:solidFill>
                <a:latin typeface="Nunito"/>
                <a:ea typeface="Nunito"/>
                <a:cs typeface="Nunito"/>
                <a:sym typeface="Nunito"/>
              </a:defRPr>
            </a:lvl6pPr>
            <a:lvl7pPr lvl="6" marR="0" rtl="0" algn="l">
              <a:lnSpc>
                <a:spcPct val="100000"/>
              </a:lnSpc>
              <a:spcBef>
                <a:spcPts val="0"/>
              </a:spcBef>
              <a:spcAft>
                <a:spcPts val="0"/>
              </a:spcAft>
              <a:buClr>
                <a:schemeClr val="lt1"/>
              </a:buClr>
              <a:buSzPts val="2800"/>
              <a:buFont typeface="Nunito"/>
              <a:buNone/>
              <a:defRPr b="0" i="0" sz="2800" u="none" cap="none" strike="noStrike">
                <a:solidFill>
                  <a:schemeClr val="lt1"/>
                </a:solidFill>
                <a:latin typeface="Nunito"/>
                <a:ea typeface="Nunito"/>
                <a:cs typeface="Nunito"/>
                <a:sym typeface="Nunito"/>
              </a:defRPr>
            </a:lvl7pPr>
            <a:lvl8pPr lvl="7" marR="0" rtl="0" algn="l">
              <a:lnSpc>
                <a:spcPct val="100000"/>
              </a:lnSpc>
              <a:spcBef>
                <a:spcPts val="0"/>
              </a:spcBef>
              <a:spcAft>
                <a:spcPts val="0"/>
              </a:spcAft>
              <a:buClr>
                <a:schemeClr val="lt1"/>
              </a:buClr>
              <a:buSzPts val="2800"/>
              <a:buFont typeface="Nunito"/>
              <a:buNone/>
              <a:defRPr b="0" i="0" sz="2800" u="none" cap="none" strike="noStrike">
                <a:solidFill>
                  <a:schemeClr val="lt1"/>
                </a:solidFill>
                <a:latin typeface="Nunito"/>
                <a:ea typeface="Nunito"/>
                <a:cs typeface="Nunito"/>
                <a:sym typeface="Nunito"/>
              </a:defRPr>
            </a:lvl8pPr>
            <a:lvl9pPr lvl="8" marR="0" rtl="0" algn="l">
              <a:lnSpc>
                <a:spcPct val="100000"/>
              </a:lnSpc>
              <a:spcBef>
                <a:spcPts val="0"/>
              </a:spcBef>
              <a:spcAft>
                <a:spcPts val="0"/>
              </a:spcAft>
              <a:buClr>
                <a:schemeClr val="lt1"/>
              </a:buClr>
              <a:buSzPts val="2800"/>
              <a:buFont typeface="Nunito"/>
              <a:buNone/>
              <a:defRPr b="0" i="0" sz="2800" u="none" cap="none" strike="noStrike">
                <a:solidFill>
                  <a:schemeClr val="lt1"/>
                </a:solidFill>
                <a:latin typeface="Nunito"/>
                <a:ea typeface="Nunito"/>
                <a:cs typeface="Nunito"/>
                <a:sym typeface="Nunito"/>
              </a:defRPr>
            </a:lvl9pPr>
          </a:lstStyle>
          <a:p/>
        </p:txBody>
      </p:sp>
      <p:sp>
        <p:nvSpPr>
          <p:cNvPr id="7" name="Google Shape;7;p24"/>
          <p:cNvSpPr txBox="1"/>
          <p:nvPr>
            <p:ph idx="1" type="body"/>
          </p:nvPr>
        </p:nvSpPr>
        <p:spPr>
          <a:xfrm>
            <a:off x="374040" y="1563269"/>
            <a:ext cx="10224600" cy="4599900"/>
          </a:xfrm>
          <a:prstGeom prst="rect">
            <a:avLst/>
          </a:prstGeom>
          <a:noFill/>
          <a:ln>
            <a:noFill/>
          </a:ln>
        </p:spPr>
        <p:txBody>
          <a:bodyPr anchorCtr="0" anchor="t" bIns="91425" lIns="91425" spcFirstLastPara="1" rIns="91425" wrap="square" tIns="91425">
            <a:noAutofit/>
          </a:bodyPr>
          <a:lstStyle>
            <a:lvl1pPr indent="-311150" lvl="0" marL="457200" marR="0" rtl="0" algn="l">
              <a:lnSpc>
                <a:spcPct val="115000"/>
              </a:lnSpc>
              <a:spcBef>
                <a:spcPts val="0"/>
              </a:spcBef>
              <a:spcAft>
                <a:spcPts val="0"/>
              </a:spcAft>
              <a:buClr>
                <a:schemeClr val="dk2"/>
              </a:buClr>
              <a:buSzPts val="1300"/>
              <a:buFont typeface="Calibri"/>
              <a:buChar char="●"/>
              <a:defRPr b="0" i="0" sz="1300" u="none" cap="none" strike="noStrike">
                <a:solidFill>
                  <a:schemeClr val="dk2"/>
                </a:solidFill>
                <a:latin typeface="Calibri"/>
                <a:ea typeface="Calibri"/>
                <a:cs typeface="Calibri"/>
                <a:sym typeface="Calibri"/>
              </a:defRPr>
            </a:lvl1pPr>
            <a:lvl2pPr indent="-298450" lvl="1" marL="914400" marR="0" rtl="0" algn="l">
              <a:lnSpc>
                <a:spcPct val="115000"/>
              </a:lnSpc>
              <a:spcBef>
                <a:spcPts val="1600"/>
              </a:spcBef>
              <a:spcAft>
                <a:spcPts val="0"/>
              </a:spcAft>
              <a:buClr>
                <a:schemeClr val="dk2"/>
              </a:buClr>
              <a:buSzPts val="1100"/>
              <a:buFont typeface="Calibri"/>
              <a:buChar char="○"/>
              <a:defRPr b="0" i="0" sz="1100" u="none" cap="none" strike="noStrike">
                <a:solidFill>
                  <a:schemeClr val="dk2"/>
                </a:solidFill>
                <a:latin typeface="Calibri"/>
                <a:ea typeface="Calibri"/>
                <a:cs typeface="Calibri"/>
                <a:sym typeface="Calibri"/>
              </a:defRPr>
            </a:lvl2pPr>
            <a:lvl3pPr indent="-298450" lvl="2" marL="1371600" marR="0" rtl="0" algn="l">
              <a:lnSpc>
                <a:spcPct val="115000"/>
              </a:lnSpc>
              <a:spcBef>
                <a:spcPts val="1600"/>
              </a:spcBef>
              <a:spcAft>
                <a:spcPts val="0"/>
              </a:spcAft>
              <a:buClr>
                <a:schemeClr val="dk2"/>
              </a:buClr>
              <a:buSzPts val="1100"/>
              <a:buFont typeface="Calibri"/>
              <a:buChar char="■"/>
              <a:defRPr b="0" i="0" sz="1100" u="none" cap="none" strike="noStrike">
                <a:solidFill>
                  <a:schemeClr val="dk2"/>
                </a:solidFill>
                <a:latin typeface="Calibri"/>
                <a:ea typeface="Calibri"/>
                <a:cs typeface="Calibri"/>
                <a:sym typeface="Calibri"/>
              </a:defRPr>
            </a:lvl3pPr>
            <a:lvl4pPr indent="-298450" lvl="3" marL="1828800" marR="0" rtl="0" algn="l">
              <a:lnSpc>
                <a:spcPct val="115000"/>
              </a:lnSpc>
              <a:spcBef>
                <a:spcPts val="1600"/>
              </a:spcBef>
              <a:spcAft>
                <a:spcPts val="0"/>
              </a:spcAft>
              <a:buClr>
                <a:schemeClr val="dk2"/>
              </a:buClr>
              <a:buSzPts val="1100"/>
              <a:buFont typeface="Calibri"/>
              <a:buChar char="●"/>
              <a:defRPr b="0" i="0" sz="1100" u="none" cap="none" strike="noStrike">
                <a:solidFill>
                  <a:schemeClr val="dk2"/>
                </a:solidFill>
                <a:latin typeface="Calibri"/>
                <a:ea typeface="Calibri"/>
                <a:cs typeface="Calibri"/>
                <a:sym typeface="Calibri"/>
              </a:defRPr>
            </a:lvl4pPr>
            <a:lvl5pPr indent="-298450" lvl="4" marL="2286000" marR="0" rtl="0" algn="l">
              <a:lnSpc>
                <a:spcPct val="115000"/>
              </a:lnSpc>
              <a:spcBef>
                <a:spcPts val="1600"/>
              </a:spcBef>
              <a:spcAft>
                <a:spcPts val="0"/>
              </a:spcAft>
              <a:buClr>
                <a:schemeClr val="dk2"/>
              </a:buClr>
              <a:buSzPts val="1100"/>
              <a:buFont typeface="Calibri"/>
              <a:buChar char="○"/>
              <a:defRPr b="0" i="0" sz="1100" u="none" cap="none" strike="noStrike">
                <a:solidFill>
                  <a:schemeClr val="dk2"/>
                </a:solidFill>
                <a:latin typeface="Calibri"/>
                <a:ea typeface="Calibri"/>
                <a:cs typeface="Calibri"/>
                <a:sym typeface="Calibri"/>
              </a:defRPr>
            </a:lvl5pPr>
            <a:lvl6pPr indent="-298450" lvl="5" marL="2743200" marR="0" rtl="0" algn="l">
              <a:lnSpc>
                <a:spcPct val="115000"/>
              </a:lnSpc>
              <a:spcBef>
                <a:spcPts val="1600"/>
              </a:spcBef>
              <a:spcAft>
                <a:spcPts val="0"/>
              </a:spcAft>
              <a:buClr>
                <a:schemeClr val="dk2"/>
              </a:buClr>
              <a:buSzPts val="1100"/>
              <a:buFont typeface="Calibri"/>
              <a:buChar char="■"/>
              <a:defRPr b="0" i="0" sz="1100" u="none" cap="none" strike="noStrike">
                <a:solidFill>
                  <a:schemeClr val="dk2"/>
                </a:solidFill>
                <a:latin typeface="Calibri"/>
                <a:ea typeface="Calibri"/>
                <a:cs typeface="Calibri"/>
                <a:sym typeface="Calibri"/>
              </a:defRPr>
            </a:lvl6pPr>
            <a:lvl7pPr indent="-298450" lvl="6" marL="3200400" marR="0" rtl="0" algn="l">
              <a:lnSpc>
                <a:spcPct val="115000"/>
              </a:lnSpc>
              <a:spcBef>
                <a:spcPts val="1600"/>
              </a:spcBef>
              <a:spcAft>
                <a:spcPts val="0"/>
              </a:spcAft>
              <a:buClr>
                <a:schemeClr val="dk2"/>
              </a:buClr>
              <a:buSzPts val="1100"/>
              <a:buFont typeface="Calibri"/>
              <a:buChar char="●"/>
              <a:defRPr b="0" i="0" sz="1100" u="none" cap="none" strike="noStrike">
                <a:solidFill>
                  <a:schemeClr val="dk2"/>
                </a:solidFill>
                <a:latin typeface="Calibri"/>
                <a:ea typeface="Calibri"/>
                <a:cs typeface="Calibri"/>
                <a:sym typeface="Calibri"/>
              </a:defRPr>
            </a:lvl7pPr>
            <a:lvl8pPr indent="-298450" lvl="7" marL="3657600" marR="0" rtl="0" algn="l">
              <a:lnSpc>
                <a:spcPct val="115000"/>
              </a:lnSpc>
              <a:spcBef>
                <a:spcPts val="1600"/>
              </a:spcBef>
              <a:spcAft>
                <a:spcPts val="0"/>
              </a:spcAft>
              <a:buClr>
                <a:schemeClr val="dk2"/>
              </a:buClr>
              <a:buSzPts val="1100"/>
              <a:buFont typeface="Calibri"/>
              <a:buChar char="○"/>
              <a:defRPr b="0" i="0" sz="1100" u="none" cap="none" strike="noStrike">
                <a:solidFill>
                  <a:schemeClr val="dk2"/>
                </a:solidFill>
                <a:latin typeface="Calibri"/>
                <a:ea typeface="Calibri"/>
                <a:cs typeface="Calibri"/>
                <a:sym typeface="Calibri"/>
              </a:defRPr>
            </a:lvl8pPr>
            <a:lvl9pPr indent="-298450" lvl="8" marL="4114800" marR="0" rtl="0" algn="l">
              <a:lnSpc>
                <a:spcPct val="115000"/>
              </a:lnSpc>
              <a:spcBef>
                <a:spcPts val="1600"/>
              </a:spcBef>
              <a:spcAft>
                <a:spcPts val="1600"/>
              </a:spcAft>
              <a:buClr>
                <a:schemeClr val="dk2"/>
              </a:buClr>
              <a:buSzPts val="1100"/>
              <a:buFont typeface="Calibri"/>
              <a:buChar char="■"/>
              <a:defRPr b="0" i="0" sz="1100" u="none" cap="none" strike="noStrike">
                <a:solidFill>
                  <a:schemeClr val="dk2"/>
                </a:solidFill>
                <a:latin typeface="Calibri"/>
                <a:ea typeface="Calibri"/>
                <a:cs typeface="Calibri"/>
                <a:sym typeface="Calibri"/>
              </a:defRPr>
            </a:lvl9pPr>
          </a:lstStyle>
          <a:p/>
        </p:txBody>
      </p:sp>
      <p:sp>
        <p:nvSpPr>
          <p:cNvPr id="8" name="Google Shape;8;p24"/>
          <p:cNvSpPr txBox="1"/>
          <p:nvPr>
            <p:ph idx="12" type="sldNum"/>
          </p:nvPr>
        </p:nvSpPr>
        <p:spPr>
          <a:xfrm>
            <a:off x="10068880" y="6163236"/>
            <a:ext cx="658500" cy="5340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hyperlink" Target="http://caffe.berkeleyvision.org/"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1" Type="http://schemas.openxmlformats.org/officeDocument/2006/relationships/hyperlink" Target="https://vlg.cs.dartmouth.edu/c3d/" TargetMode="External"/><Relationship Id="rId10" Type="http://schemas.openxmlformats.org/officeDocument/2006/relationships/hyperlink" Target="https://papers.nips.cc/paper/2015/file/07563a3fe3bbe7e3ba84431ad9d055af-Paper.pdf" TargetMode="External"/><Relationship Id="rId13" Type="http://schemas.openxmlformats.org/officeDocument/2006/relationships/hyperlink" Target="https://blog.qure.ai/notes/deep-learning-for-videos-action-recognition-review" TargetMode="External"/><Relationship Id="rId12" Type="http://schemas.openxmlformats.org/officeDocument/2006/relationships/hyperlink" Target="https://arxiv.org/abs/1705.07750" TargetMode="External"/><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hyperlink" Target="https://www.khanacademy.org/math/differential-equations/laplace-transform/convolution-integral/v/the-convolution-and-the-laplace-transform" TargetMode="External"/><Relationship Id="rId4" Type="http://schemas.openxmlformats.org/officeDocument/2006/relationships/hyperlink" Target="https://towardsdatascience.com/understanding-1d-and-3d-convolution-neural-network-keras-9d8f76e29610" TargetMode="External"/><Relationship Id="rId9" Type="http://schemas.openxmlformats.org/officeDocument/2006/relationships/hyperlink" Target="https://www.hindawi.com/journals/cin/2017/8348671/" TargetMode="External"/><Relationship Id="rId14" Type="http://schemas.openxmlformats.org/officeDocument/2006/relationships/hyperlink" Target="https://paperswithcode.com/task/3d-human-action-recognition" TargetMode="External"/><Relationship Id="rId5" Type="http://schemas.openxmlformats.org/officeDocument/2006/relationships/hyperlink" Target="https://towardsdatascience.com/a-comprehensive-introduction-to-different-types-of-convolutions-in-deep-learning-669281e58215" TargetMode="External"/><Relationship Id="rId6" Type="http://schemas.openxmlformats.org/officeDocument/2006/relationships/hyperlink" Target="https://towardsdatascience.com/intuitively-understanding-convolutions-for-deep-learning-1f6f42faee1" TargetMode="External"/><Relationship Id="rId7" Type="http://schemas.openxmlformats.org/officeDocument/2006/relationships/hyperlink" Target="https://ai.stackexchange.com/questions/13692/when-should-i-use-3d-convolution#:~:text=Essentially%20its%20the%20same%20as,then%20the%20feature%20map%20depth" TargetMode="External"/><Relationship Id="rId8" Type="http://schemas.openxmlformats.org/officeDocument/2006/relationships/hyperlink" Target="https://medium.com/@nair.binum/quick-overview-of-convolutional-3d-features-for-action-and-activity-recognition-c3d-138f96d58d8f"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hyperlink" Target="https://arxiv.org/abs/1411.4389" TargetMode="External"/><Relationship Id="rId4" Type="http://schemas.openxmlformats.org/officeDocument/2006/relationships/hyperlink" Target="https://arxiv.org/pdf/1412.0767.pdf" TargetMode="External"/><Relationship Id="rId5" Type="http://schemas.openxmlformats.org/officeDocument/2006/relationships/hyperlink" Target="https://sci-hub.se/10.1109/tpami.2012.59" TargetMode="External"/><Relationship Id="rId6" Type="http://schemas.openxmlformats.org/officeDocument/2006/relationships/hyperlink" Target="https://www.youtube.com/watch?v=iaSUYvmCekI" TargetMode="External"/><Relationship Id="rId7" Type="http://schemas.openxmlformats.org/officeDocument/2006/relationships/hyperlink" Target="https://arxiv.org/pdf/1811.09030.pdf"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4.gi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png"/><Relationship Id="rId4" Type="http://schemas.openxmlformats.org/officeDocument/2006/relationships/image" Target="../media/image8.gif"/><Relationship Id="rId5"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png"/><Relationship Id="rId4" Type="http://schemas.openxmlformats.org/officeDocument/2006/relationships/image" Target="../media/image6.gi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2.gif"/></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1"/>
          <p:cNvSpPr txBox="1"/>
          <p:nvPr>
            <p:ph type="ctrTitle"/>
          </p:nvPr>
        </p:nvSpPr>
        <p:spPr>
          <a:xfrm>
            <a:off x="1529425" y="1957050"/>
            <a:ext cx="8076600" cy="19644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800"/>
              <a:buNone/>
            </a:pPr>
            <a:r>
              <a:rPr lang="en">
                <a:solidFill>
                  <a:srgbClr val="3C78D8"/>
                </a:solidFill>
              </a:rPr>
              <a:t>A General Overview of 3D Convolution </a:t>
            </a:r>
            <a:endParaRPr>
              <a:solidFill>
                <a:srgbClr val="3C78D8"/>
              </a:solidFill>
            </a:endParaRPr>
          </a:p>
        </p:txBody>
      </p:sp>
      <p:sp>
        <p:nvSpPr>
          <p:cNvPr id="129" name="Google Shape;129;p1"/>
          <p:cNvSpPr txBox="1"/>
          <p:nvPr>
            <p:ph idx="1" type="subTitle"/>
          </p:nvPr>
        </p:nvSpPr>
        <p:spPr>
          <a:xfrm>
            <a:off x="2269640" y="4337611"/>
            <a:ext cx="6433500" cy="7089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600"/>
              <a:buNone/>
            </a:pPr>
            <a:r>
              <a:rPr lang="en">
                <a:solidFill>
                  <a:srgbClr val="FF0000"/>
                </a:solidFill>
              </a:rPr>
              <a:t>   With analysis of 5th and 6th papers.</a:t>
            </a:r>
            <a:endParaRPr>
              <a:solidFill>
                <a:srgbClr val="FF0000"/>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10"/>
          <p:cNvSpPr txBox="1"/>
          <p:nvPr>
            <p:ph type="title"/>
          </p:nvPr>
        </p:nvSpPr>
        <p:spPr>
          <a:xfrm>
            <a:off x="862700" y="528380"/>
            <a:ext cx="9006900" cy="657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t>     		     Features of 3D Convolution</a:t>
            </a:r>
            <a:endParaRPr/>
          </a:p>
        </p:txBody>
      </p:sp>
      <p:sp>
        <p:nvSpPr>
          <p:cNvPr id="192" name="Google Shape;192;p10"/>
          <p:cNvSpPr txBox="1"/>
          <p:nvPr>
            <p:ph idx="1" type="body"/>
          </p:nvPr>
        </p:nvSpPr>
        <p:spPr>
          <a:xfrm>
            <a:off x="584275" y="1305975"/>
            <a:ext cx="9966900" cy="5206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300"/>
              <a:buNone/>
            </a:pPr>
            <a:r>
              <a:rPr lang="en"/>
              <a:t>There are some features which make 3D Convolutions stand out among pre-trained models like ResNet/AlexNet and give better performance than Two stream 2D CNN Models.However they also come with some inherent disadvantages. They are listed as follows:-</a:t>
            </a:r>
            <a:endParaRPr/>
          </a:p>
          <a:p>
            <a:pPr indent="0" lvl="0" marL="0" rtl="0" algn="l">
              <a:lnSpc>
                <a:spcPct val="115000"/>
              </a:lnSpc>
              <a:spcBef>
                <a:spcPts val="1600"/>
              </a:spcBef>
              <a:spcAft>
                <a:spcPts val="0"/>
              </a:spcAft>
              <a:buSzPts val="1300"/>
              <a:buNone/>
            </a:pPr>
            <a:r>
              <a:rPr b="1" lang="en">
                <a:latin typeface="Georgia"/>
                <a:ea typeface="Georgia"/>
                <a:cs typeface="Georgia"/>
                <a:sym typeface="Georgia"/>
              </a:rPr>
              <a:t>PROS:-</a:t>
            </a:r>
            <a:endParaRPr b="1">
              <a:latin typeface="Georgia"/>
              <a:ea typeface="Georgia"/>
              <a:cs typeface="Georgia"/>
              <a:sym typeface="Georgia"/>
            </a:endParaRPr>
          </a:p>
          <a:p>
            <a:pPr indent="-311150" lvl="0" marL="457200" rtl="0" algn="l">
              <a:lnSpc>
                <a:spcPct val="115000"/>
              </a:lnSpc>
              <a:spcBef>
                <a:spcPts val="1600"/>
              </a:spcBef>
              <a:spcAft>
                <a:spcPts val="0"/>
              </a:spcAft>
              <a:buSzPts val="1300"/>
              <a:buChar char="●"/>
            </a:pPr>
            <a:r>
              <a:rPr lang="en">
                <a:solidFill>
                  <a:srgbClr val="292929"/>
                </a:solidFill>
                <a:highlight>
                  <a:srgbClr val="FFFFFF"/>
                </a:highlight>
              </a:rPr>
              <a:t>3D convolutions extracts both spatial and temporal components relating to motion of objects, human actions, human-scene or human-object interaction and appearance of those objects. Thus they are not limited to appearance representation as in ResNets or AlexNet.This makes it really easy for various video related tasks such as action localization and event detection without the need for specific fine-tuning for each task.</a:t>
            </a:r>
            <a:endParaRPr>
              <a:solidFill>
                <a:srgbClr val="292929"/>
              </a:solidFill>
              <a:highlight>
                <a:srgbClr val="FFFFFF"/>
              </a:highlight>
            </a:endParaRPr>
          </a:p>
          <a:p>
            <a:pPr indent="-311150" lvl="0" marL="457200" rtl="0" algn="l">
              <a:lnSpc>
                <a:spcPct val="115000"/>
              </a:lnSpc>
              <a:spcBef>
                <a:spcPts val="0"/>
              </a:spcBef>
              <a:spcAft>
                <a:spcPts val="0"/>
              </a:spcAft>
              <a:buClr>
                <a:srgbClr val="292929"/>
              </a:buClr>
              <a:buSzPts val="1300"/>
              <a:buChar char="●"/>
            </a:pPr>
            <a:r>
              <a:rPr lang="en">
                <a:solidFill>
                  <a:srgbClr val="292929"/>
                </a:solidFill>
                <a:highlight>
                  <a:srgbClr val="FFFFFF"/>
                </a:highlight>
              </a:rPr>
              <a:t>2D convolution results in convolving with a kernel which</a:t>
            </a:r>
            <a:r>
              <a:rPr i="1" lang="en">
                <a:solidFill>
                  <a:srgbClr val="292929"/>
                </a:solidFill>
                <a:highlight>
                  <a:srgbClr val="FFFFFF"/>
                </a:highlight>
              </a:rPr>
              <a:t> </a:t>
            </a:r>
            <a:r>
              <a:rPr lang="en">
                <a:solidFill>
                  <a:srgbClr val="292929"/>
                </a:solidFill>
                <a:highlight>
                  <a:srgbClr val="FFFFFF"/>
                </a:highlight>
              </a:rPr>
              <a:t>results in again a 2D image. The issue in a 2D convolution on a video segment is that the temporal features at this point gets squashed by this operation resulting in a temporally averaged appearance feature map without any motion representation. This can be prevented by using a 3D convolution operation where a kernel can be defined explicitly</a:t>
            </a:r>
            <a:r>
              <a:rPr i="1" lang="en">
                <a:solidFill>
                  <a:srgbClr val="292929"/>
                </a:solidFill>
                <a:highlight>
                  <a:srgbClr val="FFFFFF"/>
                </a:highlight>
              </a:rPr>
              <a:t> </a:t>
            </a:r>
            <a:r>
              <a:rPr lang="en">
                <a:solidFill>
                  <a:srgbClr val="292929"/>
                </a:solidFill>
                <a:highlight>
                  <a:srgbClr val="FFFFFF"/>
                </a:highlight>
              </a:rPr>
              <a:t>and the convolution operation takes place between a RGB video segment, giving an output cuboid which preserves the temporal information.</a:t>
            </a:r>
            <a:endParaRPr>
              <a:solidFill>
                <a:srgbClr val="292929"/>
              </a:solidFill>
              <a:highlight>
                <a:srgbClr val="FFFFFF"/>
              </a:highlight>
            </a:endParaRPr>
          </a:p>
          <a:p>
            <a:pPr indent="-311150" lvl="0" marL="457200" rtl="0" algn="l">
              <a:lnSpc>
                <a:spcPct val="115000"/>
              </a:lnSpc>
              <a:spcBef>
                <a:spcPts val="0"/>
              </a:spcBef>
              <a:spcAft>
                <a:spcPts val="0"/>
              </a:spcAft>
              <a:buSzPts val="1300"/>
              <a:buChar char="●"/>
            </a:pPr>
            <a:r>
              <a:rPr lang="en"/>
              <a:t>3D CNN Models are better at capturing the relationship of dependencies between multiple Image frames and their temporal relationship.Since 2D CNNs(which function based on 2D Convolutional Kernels) take a single slice of input at any given time,  they fail to leverage the context from adjacent slices.</a:t>
            </a:r>
            <a:endParaRPr/>
          </a:p>
          <a:p>
            <a:pPr indent="0" lvl="0" marL="0" rtl="0" algn="l">
              <a:lnSpc>
                <a:spcPct val="115000"/>
              </a:lnSpc>
              <a:spcBef>
                <a:spcPts val="1600"/>
              </a:spcBef>
              <a:spcAft>
                <a:spcPts val="0"/>
              </a:spcAft>
              <a:buSzPts val="1300"/>
              <a:buNone/>
            </a:pPr>
            <a:r>
              <a:rPr b="1" lang="en">
                <a:latin typeface="Georgia"/>
                <a:ea typeface="Georgia"/>
                <a:cs typeface="Georgia"/>
                <a:sym typeface="Georgia"/>
              </a:rPr>
              <a:t>CONS:-</a:t>
            </a:r>
            <a:endParaRPr b="1">
              <a:latin typeface="Georgia"/>
              <a:ea typeface="Georgia"/>
              <a:cs typeface="Georgia"/>
              <a:sym typeface="Georgia"/>
            </a:endParaRPr>
          </a:p>
          <a:p>
            <a:pPr indent="-311150" lvl="0" marL="457200" rtl="0" algn="l">
              <a:lnSpc>
                <a:spcPct val="115000"/>
              </a:lnSpc>
              <a:spcBef>
                <a:spcPts val="1600"/>
              </a:spcBef>
              <a:spcAft>
                <a:spcPts val="0"/>
              </a:spcAft>
              <a:buSzPts val="1300"/>
              <a:buChar char="●"/>
            </a:pPr>
            <a:r>
              <a:rPr lang="en">
                <a:solidFill>
                  <a:srgbClr val="242729"/>
                </a:solidFill>
                <a:highlight>
                  <a:srgbClr val="FFFFFF"/>
                </a:highlight>
              </a:rPr>
              <a:t>3D CNNs can be used as low level feature extractors only over multiple short intervals as 3D CNNs fail to capture long term spatio-temporal dependencies. ConvLSTMs can be used to overcome this limitation.</a:t>
            </a:r>
            <a:endParaRPr/>
          </a:p>
          <a:p>
            <a:pPr indent="-311150" lvl="0" marL="457200" rtl="0" algn="l">
              <a:lnSpc>
                <a:spcPct val="115000"/>
              </a:lnSpc>
              <a:spcBef>
                <a:spcPts val="0"/>
              </a:spcBef>
              <a:spcAft>
                <a:spcPts val="0"/>
              </a:spcAft>
              <a:buSzPts val="1300"/>
              <a:buChar char="●"/>
            </a:pPr>
            <a:r>
              <a:rPr lang="en"/>
              <a:t>Training of 3D CNN models require significant computational resources. </a:t>
            </a:r>
            <a:endParaRPr/>
          </a:p>
          <a:p>
            <a:pPr indent="0" lvl="0" marL="0" rtl="0" algn="l">
              <a:lnSpc>
                <a:spcPct val="115000"/>
              </a:lnSpc>
              <a:spcBef>
                <a:spcPts val="1600"/>
              </a:spcBef>
              <a:spcAft>
                <a:spcPts val="0"/>
              </a:spcAft>
              <a:buSzPts val="1300"/>
              <a:buNone/>
            </a:pPr>
            <a:r>
              <a:t/>
            </a:r>
            <a:endParaRPr b="1"/>
          </a:p>
          <a:p>
            <a:pPr indent="0" lvl="0" marL="457200" rtl="0" algn="l">
              <a:lnSpc>
                <a:spcPct val="115000"/>
              </a:lnSpc>
              <a:spcBef>
                <a:spcPts val="1600"/>
              </a:spcBef>
              <a:spcAft>
                <a:spcPts val="1600"/>
              </a:spcAft>
              <a:buSzPts val="1300"/>
              <a:buNone/>
            </a:pPr>
            <a:r>
              <a:t/>
            </a:r>
            <a:endParaRPr>
              <a:solidFill>
                <a:srgbClr val="292929"/>
              </a:solidFill>
              <a:highlight>
                <a:srgbClr val="FFFFFF"/>
              </a:highlight>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11"/>
          <p:cNvSpPr txBox="1"/>
          <p:nvPr>
            <p:ph type="title"/>
          </p:nvPr>
        </p:nvSpPr>
        <p:spPr>
          <a:xfrm>
            <a:off x="532725" y="476825"/>
            <a:ext cx="9863700" cy="674400"/>
          </a:xfrm>
          <a:prstGeom prst="rect">
            <a:avLst/>
          </a:prstGeom>
          <a:noFill/>
          <a:ln>
            <a:noFill/>
          </a:ln>
        </p:spPr>
        <p:txBody>
          <a:bodyPr anchorCtr="0" anchor="t" bIns="91425" lIns="91425" spcFirstLastPara="1" rIns="91425" wrap="square" tIns="91425">
            <a:noAutofit/>
          </a:bodyPr>
          <a:lstStyle/>
          <a:p>
            <a:pPr indent="457200" lvl="0" marL="914400" rtl="0" algn="l">
              <a:lnSpc>
                <a:spcPct val="100000"/>
              </a:lnSpc>
              <a:spcBef>
                <a:spcPts val="0"/>
              </a:spcBef>
              <a:spcAft>
                <a:spcPts val="0"/>
              </a:spcAft>
              <a:buSzPts val="3000"/>
              <a:buNone/>
            </a:pPr>
            <a:r>
              <a:rPr lang="en"/>
              <a:t>Analysis of the 5th paper(Hara et al. 2018)</a:t>
            </a:r>
            <a:endParaRPr/>
          </a:p>
        </p:txBody>
      </p:sp>
      <p:sp>
        <p:nvSpPr>
          <p:cNvPr id="198" name="Google Shape;198;p11"/>
          <p:cNvSpPr txBox="1"/>
          <p:nvPr>
            <p:ph idx="1" type="body"/>
          </p:nvPr>
        </p:nvSpPr>
        <p:spPr>
          <a:xfrm>
            <a:off x="532725" y="1151225"/>
            <a:ext cx="9863700" cy="4914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300"/>
              <a:buNone/>
            </a:pPr>
            <a:r>
              <a:rPr b="1" lang="en" sz="1600">
                <a:latin typeface="Georgia"/>
                <a:ea typeface="Georgia"/>
                <a:cs typeface="Georgia"/>
                <a:sym typeface="Georgia"/>
              </a:rPr>
              <a:t>Highlights of the timeline for the development of 3D convolution and related architectures</a:t>
            </a:r>
            <a:r>
              <a:rPr b="1" lang="en"/>
              <a:t>:-</a:t>
            </a:r>
            <a:endParaRPr b="1"/>
          </a:p>
          <a:p>
            <a:pPr indent="0" lvl="0" marL="0" rtl="0" algn="l">
              <a:lnSpc>
                <a:spcPct val="115000"/>
              </a:lnSpc>
              <a:spcBef>
                <a:spcPts val="1600"/>
              </a:spcBef>
              <a:spcAft>
                <a:spcPts val="0"/>
              </a:spcAft>
              <a:buSzPts val="1300"/>
              <a:buNone/>
            </a:pPr>
            <a:r>
              <a:rPr lang="en"/>
              <a:t>1.Ji et al, proposes the first 3D Convolutional model where spatiotemporal features could be directly extracted from raw videos.</a:t>
            </a:r>
            <a:endParaRPr/>
          </a:p>
          <a:p>
            <a:pPr indent="0" lvl="0" marL="0" rtl="0" algn="l">
              <a:lnSpc>
                <a:spcPct val="115000"/>
              </a:lnSpc>
              <a:spcBef>
                <a:spcPts val="1600"/>
              </a:spcBef>
              <a:spcAft>
                <a:spcPts val="0"/>
              </a:spcAft>
              <a:buSzPts val="1300"/>
              <a:buNone/>
            </a:pPr>
            <a:r>
              <a:rPr lang="en"/>
              <a:t>2.Tran et al, trained a VGG-like CNN which was called the C3D where they showed that a 3*3*3 convolutional kernel achieved the best performance level.</a:t>
            </a:r>
            <a:endParaRPr/>
          </a:p>
          <a:p>
            <a:pPr indent="0" lvl="0" marL="0" rtl="0" algn="l">
              <a:lnSpc>
                <a:spcPct val="115000"/>
              </a:lnSpc>
              <a:spcBef>
                <a:spcPts val="1600"/>
              </a:spcBef>
              <a:spcAft>
                <a:spcPts val="0"/>
              </a:spcAft>
              <a:buSzPts val="1300"/>
              <a:buNone/>
            </a:pPr>
            <a:r>
              <a:rPr lang="en"/>
              <a:t>3.Varol et al. showed that expanding the temporal length of inputs for C3D improves recognition performance.</a:t>
            </a:r>
            <a:endParaRPr/>
          </a:p>
          <a:p>
            <a:pPr indent="0" lvl="0" marL="0" rtl="0" algn="l">
              <a:lnSpc>
                <a:spcPct val="115000"/>
              </a:lnSpc>
              <a:spcBef>
                <a:spcPts val="1600"/>
              </a:spcBef>
              <a:spcAft>
                <a:spcPts val="0"/>
              </a:spcAft>
              <a:buSzPts val="1300"/>
              <a:buNone/>
            </a:pPr>
            <a:r>
              <a:rPr lang="en"/>
              <a:t>4.Kay et al. showed that using their proposed Kinetics dataset for the training of 3D CNNs significantly improves recognition accuracy.</a:t>
            </a:r>
            <a:endParaRPr/>
          </a:p>
          <a:p>
            <a:pPr indent="0" lvl="0" marL="0" rtl="0" algn="l">
              <a:lnSpc>
                <a:spcPct val="115000"/>
              </a:lnSpc>
              <a:spcBef>
                <a:spcPts val="1600"/>
              </a:spcBef>
              <a:spcAft>
                <a:spcPts val="0"/>
              </a:spcAft>
              <a:buSzPts val="1300"/>
              <a:buNone/>
            </a:pPr>
            <a:r>
              <a:rPr lang="en"/>
              <a:t>5.Carreira et al. achieved state-of-the-art performance using inception based 3D CNNs, which was referred to as I3D.</a:t>
            </a:r>
            <a:endParaRPr/>
          </a:p>
          <a:p>
            <a:pPr indent="0" lvl="0" marL="0" rtl="0" algn="l">
              <a:lnSpc>
                <a:spcPct val="115000"/>
              </a:lnSpc>
              <a:spcBef>
                <a:spcPts val="1600"/>
              </a:spcBef>
              <a:spcAft>
                <a:spcPts val="0"/>
              </a:spcAft>
              <a:buSzPts val="1300"/>
              <a:buNone/>
            </a:pPr>
            <a:r>
              <a:rPr b="1" lang="en" sz="1600">
                <a:latin typeface="Georgia"/>
                <a:ea typeface="Georgia"/>
                <a:cs typeface="Georgia"/>
                <a:sym typeface="Georgia"/>
              </a:rPr>
              <a:t>This paper by Hara explores some good practices to be followed while training 3D CNNs.</a:t>
            </a:r>
            <a:endParaRPr b="1" sz="1600">
              <a:latin typeface="Georgia"/>
              <a:ea typeface="Georgia"/>
              <a:cs typeface="Georgia"/>
              <a:sym typeface="Georgia"/>
            </a:endParaRPr>
          </a:p>
          <a:p>
            <a:pPr indent="0" lvl="0" marL="0" rtl="0" algn="l">
              <a:lnSpc>
                <a:spcPct val="115000"/>
              </a:lnSpc>
              <a:spcBef>
                <a:spcPts val="1600"/>
              </a:spcBef>
              <a:spcAft>
                <a:spcPts val="0"/>
              </a:spcAft>
              <a:buSzPts val="1300"/>
              <a:buNone/>
            </a:pPr>
            <a:r>
              <a:rPr i="1" lang="en" sz="1700">
                <a:latin typeface="Georgia"/>
                <a:ea typeface="Georgia"/>
                <a:cs typeface="Georgia"/>
                <a:sym typeface="Georgia"/>
              </a:rPr>
              <a:t>Experimental setup </a:t>
            </a:r>
            <a:endParaRPr i="1" sz="1700">
              <a:latin typeface="Georgia"/>
              <a:ea typeface="Georgia"/>
              <a:cs typeface="Georgia"/>
              <a:sym typeface="Georgia"/>
            </a:endParaRPr>
          </a:p>
          <a:p>
            <a:pPr indent="0" lvl="0" marL="0" rtl="0" algn="l">
              <a:lnSpc>
                <a:spcPct val="115000"/>
              </a:lnSpc>
              <a:spcBef>
                <a:spcPts val="1600"/>
              </a:spcBef>
              <a:spcAft>
                <a:spcPts val="0"/>
              </a:spcAft>
              <a:buSzPts val="1300"/>
              <a:buNone/>
            </a:pPr>
            <a:r>
              <a:rPr lang="en" sz="1700">
                <a:latin typeface="Georgia"/>
                <a:ea typeface="Georgia"/>
                <a:cs typeface="Georgia"/>
                <a:sym typeface="Georgia"/>
              </a:rPr>
              <a:t>Broadly two techniques were used for optimizing the training of the 3D CNNs, they were Data Augmentation and selective Fine tuning of layers. These two were primarily more focused on.ResNet-18 architecture was used throughout the experiment. </a:t>
            </a:r>
            <a:endParaRPr sz="1700">
              <a:latin typeface="Georgia"/>
              <a:ea typeface="Georgia"/>
              <a:cs typeface="Georgia"/>
              <a:sym typeface="Georgia"/>
            </a:endParaRPr>
          </a:p>
          <a:p>
            <a:pPr indent="0" lvl="0" marL="0" rtl="0" algn="l">
              <a:lnSpc>
                <a:spcPct val="115000"/>
              </a:lnSpc>
              <a:spcBef>
                <a:spcPts val="1600"/>
              </a:spcBef>
              <a:spcAft>
                <a:spcPts val="0"/>
              </a:spcAft>
              <a:buSzPts val="1300"/>
              <a:buNone/>
            </a:pPr>
            <a:r>
              <a:t/>
            </a:r>
            <a:endParaRPr/>
          </a:p>
          <a:p>
            <a:pPr indent="0" lvl="0" marL="0" rtl="0" algn="l">
              <a:lnSpc>
                <a:spcPct val="115000"/>
              </a:lnSpc>
              <a:spcBef>
                <a:spcPts val="1600"/>
              </a:spcBef>
              <a:spcAft>
                <a:spcPts val="0"/>
              </a:spcAft>
              <a:buSzPts val="1300"/>
              <a:buNone/>
            </a:pPr>
            <a:r>
              <a:rPr lang="en"/>
              <a:t> </a:t>
            </a:r>
            <a:endParaRPr/>
          </a:p>
          <a:p>
            <a:pPr indent="0" lvl="0" marL="0" rtl="0" algn="l">
              <a:lnSpc>
                <a:spcPct val="115000"/>
              </a:lnSpc>
              <a:spcBef>
                <a:spcPts val="1600"/>
              </a:spcBef>
              <a:spcAft>
                <a:spcPts val="0"/>
              </a:spcAft>
              <a:buSzPts val="1300"/>
              <a:buNone/>
            </a:pPr>
            <a:r>
              <a:t/>
            </a:r>
            <a:endParaRPr sz="1700">
              <a:latin typeface="Georgia"/>
              <a:ea typeface="Georgia"/>
              <a:cs typeface="Georgia"/>
              <a:sym typeface="Georgia"/>
            </a:endParaRPr>
          </a:p>
          <a:p>
            <a:pPr indent="0" lvl="0" marL="0" rtl="0" algn="l">
              <a:lnSpc>
                <a:spcPct val="115000"/>
              </a:lnSpc>
              <a:spcBef>
                <a:spcPts val="1600"/>
              </a:spcBef>
              <a:spcAft>
                <a:spcPts val="0"/>
              </a:spcAft>
              <a:buSzPts val="1300"/>
              <a:buNone/>
            </a:pPr>
            <a:r>
              <a:t/>
            </a:r>
            <a:endParaRPr/>
          </a:p>
          <a:p>
            <a:pPr indent="0" lvl="0" marL="0" rtl="0" algn="l">
              <a:lnSpc>
                <a:spcPct val="115000"/>
              </a:lnSpc>
              <a:spcBef>
                <a:spcPts val="1600"/>
              </a:spcBef>
              <a:spcAft>
                <a:spcPts val="0"/>
              </a:spcAft>
              <a:buSzPts val="1300"/>
              <a:buNone/>
            </a:pPr>
            <a:r>
              <a:t/>
            </a:r>
            <a:endParaRPr/>
          </a:p>
          <a:p>
            <a:pPr indent="0" lvl="0" marL="0" rtl="0" algn="l">
              <a:lnSpc>
                <a:spcPct val="115000"/>
              </a:lnSpc>
              <a:spcBef>
                <a:spcPts val="1600"/>
              </a:spcBef>
              <a:spcAft>
                <a:spcPts val="0"/>
              </a:spcAft>
              <a:buSzPts val="1300"/>
              <a:buNone/>
            </a:pPr>
            <a:r>
              <a:t/>
            </a:r>
            <a:endParaRPr/>
          </a:p>
          <a:p>
            <a:pPr indent="0" lvl="0" marL="0" rtl="0" algn="l">
              <a:lnSpc>
                <a:spcPct val="115000"/>
              </a:lnSpc>
              <a:spcBef>
                <a:spcPts val="1600"/>
              </a:spcBef>
              <a:spcAft>
                <a:spcPts val="0"/>
              </a:spcAft>
              <a:buSzPts val="1300"/>
              <a:buNone/>
            </a:pPr>
            <a:r>
              <a:t/>
            </a:r>
            <a:endParaRPr/>
          </a:p>
          <a:p>
            <a:pPr indent="0" lvl="0" marL="0" rtl="0" algn="l">
              <a:lnSpc>
                <a:spcPct val="115000"/>
              </a:lnSpc>
              <a:spcBef>
                <a:spcPts val="1600"/>
              </a:spcBef>
              <a:spcAft>
                <a:spcPts val="1600"/>
              </a:spcAft>
              <a:buSzPts val="1300"/>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12"/>
          <p:cNvSpPr txBox="1"/>
          <p:nvPr>
            <p:ph idx="1" type="body"/>
          </p:nvPr>
        </p:nvSpPr>
        <p:spPr>
          <a:xfrm>
            <a:off x="618650" y="463975"/>
            <a:ext cx="9777900" cy="5980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300"/>
              <a:buNone/>
            </a:pPr>
            <a:r>
              <a:rPr lang="en"/>
              <a:t>For Data Augmentation four configurations were used: Spatial center, Spatial random, multi-scale spatial random and multi-scale spatial corner.</a:t>
            </a:r>
            <a:endParaRPr/>
          </a:p>
          <a:p>
            <a:pPr indent="0" lvl="0" marL="0" rtl="0" algn="l">
              <a:lnSpc>
                <a:spcPct val="115000"/>
              </a:lnSpc>
              <a:spcBef>
                <a:spcPts val="1600"/>
              </a:spcBef>
              <a:spcAft>
                <a:spcPts val="0"/>
              </a:spcAft>
              <a:buSzPts val="1300"/>
              <a:buNone/>
            </a:pPr>
            <a:r>
              <a:rPr lang="en"/>
              <a:t>Out of all these, spatial random performed better than the spatial center configuration and multi-scale spatial random achieved the best results overall.Adding spatial variations into training samples is considered to be very important for 3D CNNs.</a:t>
            </a:r>
            <a:endParaRPr/>
          </a:p>
          <a:p>
            <a:pPr indent="0" lvl="0" marL="0" rtl="0" algn="l">
              <a:lnSpc>
                <a:spcPct val="115000"/>
              </a:lnSpc>
              <a:spcBef>
                <a:spcPts val="1600"/>
              </a:spcBef>
              <a:spcAft>
                <a:spcPts val="0"/>
              </a:spcAft>
              <a:buSzPts val="1300"/>
              <a:buNone/>
            </a:pPr>
            <a:r>
              <a:rPr lang="en"/>
              <a:t>However the above results indicate a interesting result that the corner cropping strategy while effective for 2D CNNs is not suitable for 3D CNNs and it consistently underperforms than the random spatial position selection strategy. Strategies like RICAP(Random Image cropping and Patching.) also prove that random selection strategies work better in 2D  Convolution as well.)</a:t>
            </a:r>
            <a:endParaRPr/>
          </a:p>
          <a:p>
            <a:pPr indent="0" lvl="0" marL="0" rtl="0" algn="l">
              <a:lnSpc>
                <a:spcPct val="115000"/>
              </a:lnSpc>
              <a:spcBef>
                <a:spcPts val="1600"/>
              </a:spcBef>
              <a:spcAft>
                <a:spcPts val="0"/>
              </a:spcAft>
              <a:buSzPts val="1300"/>
              <a:buNone/>
            </a:pPr>
            <a:r>
              <a:rPr lang="en"/>
              <a:t>Even among the two random cropping strategies, the performance of </a:t>
            </a:r>
            <a:r>
              <a:rPr i="1" lang="en"/>
              <a:t>multi-scale spatiotemporal random</a:t>
            </a:r>
            <a:r>
              <a:rPr lang="en"/>
              <a:t> was less than that of </a:t>
            </a:r>
            <a:r>
              <a:rPr i="1" lang="en"/>
              <a:t>multi-scale spatial random</a:t>
            </a:r>
            <a:r>
              <a:rPr lang="en"/>
              <a:t>.  This indicates that multi-scale temporal cropping decreases the accuracies even though the multi-scale spatial cropping improved recognition accuracies.</a:t>
            </a:r>
            <a:endParaRPr/>
          </a:p>
          <a:p>
            <a:pPr indent="0" lvl="0" marL="0" rtl="0" algn="l">
              <a:lnSpc>
                <a:spcPct val="115000"/>
              </a:lnSpc>
              <a:spcBef>
                <a:spcPts val="1600"/>
              </a:spcBef>
              <a:spcAft>
                <a:spcPts val="0"/>
              </a:spcAft>
              <a:buSzPts val="1300"/>
              <a:buNone/>
            </a:pPr>
            <a:r>
              <a:rPr lang="en"/>
              <a:t>Next, the various Fine tuning techniques were tested with each of the above Data augmentation techniques.Below the table(from the Paper) with the performance for each configuration is attached for quick reference.</a:t>
            </a:r>
            <a:endParaRPr/>
          </a:p>
          <a:p>
            <a:pPr indent="0" lvl="0" marL="0" rtl="0" algn="l">
              <a:lnSpc>
                <a:spcPct val="115000"/>
              </a:lnSpc>
              <a:spcBef>
                <a:spcPts val="1600"/>
              </a:spcBef>
              <a:spcAft>
                <a:spcPts val="0"/>
              </a:spcAft>
              <a:buSzPts val="1300"/>
              <a:buNone/>
            </a:pPr>
            <a:r>
              <a:rPr lang="en"/>
              <a:t> </a:t>
            </a:r>
            <a:endParaRPr/>
          </a:p>
          <a:p>
            <a:pPr indent="0" lvl="0" marL="0" rtl="0" algn="l">
              <a:lnSpc>
                <a:spcPct val="115000"/>
              </a:lnSpc>
              <a:spcBef>
                <a:spcPts val="1600"/>
              </a:spcBef>
              <a:spcAft>
                <a:spcPts val="1600"/>
              </a:spcAft>
              <a:buSzPts val="1300"/>
              <a:buNone/>
            </a:pPr>
            <a:r>
              <a:t/>
            </a:r>
            <a:endParaRPr/>
          </a:p>
        </p:txBody>
      </p:sp>
      <p:pic>
        <p:nvPicPr>
          <p:cNvPr id="204" name="Google Shape;204;p12"/>
          <p:cNvPicPr preferRelativeResize="0"/>
          <p:nvPr/>
        </p:nvPicPr>
        <p:blipFill rotWithShape="1">
          <a:blip r:embed="rId3">
            <a:alphaModFix/>
          </a:blip>
          <a:srcRect b="0" l="0" r="0" t="0"/>
          <a:stretch/>
        </p:blipFill>
        <p:spPr>
          <a:xfrm>
            <a:off x="3252787" y="4324350"/>
            <a:ext cx="4467225" cy="2188738"/>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13"/>
          <p:cNvSpPr txBox="1"/>
          <p:nvPr>
            <p:ph idx="1" type="body"/>
          </p:nvPr>
        </p:nvSpPr>
        <p:spPr>
          <a:xfrm>
            <a:off x="687375" y="807675"/>
            <a:ext cx="9709200" cy="5213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300"/>
              <a:buNone/>
            </a:pPr>
            <a:r>
              <a:rPr lang="en" sz="1600">
                <a:latin typeface="Georgia"/>
                <a:ea typeface="Georgia"/>
                <a:cs typeface="Georgia"/>
                <a:sym typeface="Georgia"/>
              </a:rPr>
              <a:t>CONCLUSIONS:-</a:t>
            </a:r>
            <a:endParaRPr sz="1600">
              <a:latin typeface="Georgia"/>
              <a:ea typeface="Georgia"/>
              <a:cs typeface="Georgia"/>
              <a:sym typeface="Georgia"/>
            </a:endParaRPr>
          </a:p>
          <a:p>
            <a:pPr indent="0" lvl="0" marL="0" rtl="0" algn="l">
              <a:lnSpc>
                <a:spcPct val="115000"/>
              </a:lnSpc>
              <a:spcBef>
                <a:spcPts val="1600"/>
              </a:spcBef>
              <a:spcAft>
                <a:spcPts val="0"/>
              </a:spcAft>
              <a:buSzPts val="1300"/>
              <a:buNone/>
            </a:pPr>
            <a:r>
              <a:rPr lang="en" sz="1600">
                <a:latin typeface="Georgia"/>
                <a:ea typeface="Georgia"/>
                <a:cs typeface="Georgia"/>
                <a:sym typeface="Georgia"/>
              </a:rPr>
              <a:t>1.The Spatiotemporal Random cropping Data Augmentation configuration proved to be the most effective after all the trials.</a:t>
            </a:r>
            <a:endParaRPr sz="1600">
              <a:latin typeface="Georgia"/>
              <a:ea typeface="Georgia"/>
              <a:cs typeface="Georgia"/>
              <a:sym typeface="Georgia"/>
            </a:endParaRPr>
          </a:p>
          <a:p>
            <a:pPr indent="0" lvl="0" marL="0" rtl="0" algn="l">
              <a:lnSpc>
                <a:spcPct val="115000"/>
              </a:lnSpc>
              <a:spcBef>
                <a:spcPts val="1600"/>
              </a:spcBef>
              <a:spcAft>
                <a:spcPts val="0"/>
              </a:spcAft>
              <a:buSzPts val="1300"/>
              <a:buNone/>
            </a:pPr>
            <a:r>
              <a:rPr lang="en" sz="1600">
                <a:latin typeface="Georgia"/>
                <a:ea typeface="Georgia"/>
                <a:cs typeface="Georgia"/>
                <a:sym typeface="Georgia"/>
              </a:rPr>
              <a:t>2.Data augmentation by multi-scale spatial cropping increased the accuracies in most cases whereas multi-scale temporal cropping decreased them.</a:t>
            </a:r>
            <a:endParaRPr sz="1600">
              <a:latin typeface="Georgia"/>
              <a:ea typeface="Georgia"/>
              <a:cs typeface="Georgia"/>
              <a:sym typeface="Georgia"/>
            </a:endParaRPr>
          </a:p>
          <a:p>
            <a:pPr indent="0" lvl="0" marL="0" rtl="0" algn="l">
              <a:lnSpc>
                <a:spcPct val="115000"/>
              </a:lnSpc>
              <a:spcBef>
                <a:spcPts val="1600"/>
              </a:spcBef>
              <a:spcAft>
                <a:spcPts val="0"/>
              </a:spcAft>
              <a:buSzPts val="1300"/>
              <a:buNone/>
            </a:pPr>
            <a:r>
              <a:rPr lang="en" sz="1600">
                <a:latin typeface="Georgia"/>
                <a:ea typeface="Georgia"/>
                <a:cs typeface="Georgia"/>
                <a:sym typeface="Georgia"/>
              </a:rPr>
              <a:t>3.A corner cropping strategy proved to be detrimental, which was previously shown as a good method for two-stream 2D CNNs, but which resulted in lowered  accuracies for 3D CNNs compared with simple random cropping.</a:t>
            </a:r>
            <a:endParaRPr sz="1600">
              <a:latin typeface="Georgia"/>
              <a:ea typeface="Georgia"/>
              <a:cs typeface="Georgia"/>
              <a:sym typeface="Georgia"/>
            </a:endParaRPr>
          </a:p>
          <a:p>
            <a:pPr indent="0" lvl="0" marL="0" rtl="0" algn="l">
              <a:lnSpc>
                <a:spcPct val="115000"/>
              </a:lnSpc>
              <a:spcBef>
                <a:spcPts val="1600"/>
              </a:spcBef>
              <a:spcAft>
                <a:spcPts val="0"/>
              </a:spcAft>
              <a:buSzPts val="1300"/>
              <a:buNone/>
            </a:pPr>
            <a:r>
              <a:rPr lang="en" sz="1600">
                <a:latin typeface="Georgia"/>
                <a:ea typeface="Georgia"/>
                <a:cs typeface="Georgia"/>
                <a:sym typeface="Georgia"/>
              </a:rPr>
              <a:t>4.Freezing early layers of 3D CNNs improved the performance levels when fine-tuning 3D CNNs on a relatively small dataset.(The larger dataset here being the Kinetics dataset and the UCF-101/HMDB dataset being the smaller ones respectively.)</a:t>
            </a:r>
            <a:endParaRPr sz="1600">
              <a:latin typeface="Georgia"/>
              <a:ea typeface="Georgia"/>
              <a:cs typeface="Georgia"/>
              <a:sym typeface="Georgia"/>
            </a:endParaRPr>
          </a:p>
          <a:p>
            <a:pPr indent="0" lvl="0" marL="0" rtl="0" algn="l">
              <a:lnSpc>
                <a:spcPct val="115000"/>
              </a:lnSpc>
              <a:spcBef>
                <a:spcPts val="1600"/>
              </a:spcBef>
              <a:spcAft>
                <a:spcPts val="0"/>
              </a:spcAft>
              <a:buSzPts val="1300"/>
              <a:buNone/>
            </a:pPr>
            <a:r>
              <a:t/>
            </a:r>
            <a:endParaRPr sz="1600">
              <a:latin typeface="Georgia"/>
              <a:ea typeface="Georgia"/>
              <a:cs typeface="Georgia"/>
              <a:sym typeface="Georgia"/>
            </a:endParaRPr>
          </a:p>
          <a:p>
            <a:pPr indent="0" lvl="0" marL="0" rtl="0" algn="l">
              <a:lnSpc>
                <a:spcPct val="115000"/>
              </a:lnSpc>
              <a:spcBef>
                <a:spcPts val="1600"/>
              </a:spcBef>
              <a:spcAft>
                <a:spcPts val="0"/>
              </a:spcAft>
              <a:buSzPts val="1300"/>
              <a:buNone/>
            </a:pPr>
            <a:r>
              <a:t/>
            </a:r>
            <a:endParaRPr sz="1600">
              <a:latin typeface="Georgia"/>
              <a:ea typeface="Georgia"/>
              <a:cs typeface="Georgia"/>
              <a:sym typeface="Georgia"/>
            </a:endParaRPr>
          </a:p>
          <a:p>
            <a:pPr indent="0" lvl="0" marL="0" rtl="0" algn="l">
              <a:lnSpc>
                <a:spcPct val="115000"/>
              </a:lnSpc>
              <a:spcBef>
                <a:spcPts val="1600"/>
              </a:spcBef>
              <a:spcAft>
                <a:spcPts val="1600"/>
              </a:spcAft>
              <a:buSzPts val="1300"/>
              <a:buNone/>
            </a:pPr>
            <a:r>
              <a:t/>
            </a:r>
            <a:endParaRPr sz="1600">
              <a:latin typeface="Georgia"/>
              <a:ea typeface="Georgia"/>
              <a:cs typeface="Georgia"/>
              <a:sym typeface="Georgia"/>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14"/>
          <p:cNvSpPr txBox="1"/>
          <p:nvPr>
            <p:ph type="title"/>
          </p:nvPr>
        </p:nvSpPr>
        <p:spPr>
          <a:xfrm>
            <a:off x="635825" y="562725"/>
            <a:ext cx="9777900" cy="829200"/>
          </a:xfrm>
          <a:prstGeom prst="rect">
            <a:avLst/>
          </a:prstGeom>
          <a:noFill/>
          <a:ln>
            <a:noFill/>
          </a:ln>
        </p:spPr>
        <p:txBody>
          <a:bodyPr anchorCtr="0" anchor="t" bIns="91425" lIns="91425" spcFirstLastPara="1" rIns="91425" wrap="square" tIns="91425">
            <a:noAutofit/>
          </a:bodyPr>
          <a:lstStyle/>
          <a:p>
            <a:pPr indent="457200" lvl="0" marL="914400" rtl="0" algn="l">
              <a:lnSpc>
                <a:spcPct val="100000"/>
              </a:lnSpc>
              <a:spcBef>
                <a:spcPts val="0"/>
              </a:spcBef>
              <a:spcAft>
                <a:spcPts val="0"/>
              </a:spcAft>
              <a:buSzPts val="3000"/>
              <a:buNone/>
            </a:pPr>
            <a:r>
              <a:rPr lang="en"/>
              <a:t>Analysis of the 6th paper(Hara et al. 2017)</a:t>
            </a:r>
            <a:endParaRPr/>
          </a:p>
          <a:p>
            <a:pPr indent="0" lvl="0" marL="0" rtl="0" algn="l">
              <a:lnSpc>
                <a:spcPct val="100000"/>
              </a:lnSpc>
              <a:spcBef>
                <a:spcPts val="0"/>
              </a:spcBef>
              <a:spcAft>
                <a:spcPts val="0"/>
              </a:spcAft>
              <a:buSzPts val="3000"/>
              <a:buNone/>
            </a:pPr>
            <a:r>
              <a:t/>
            </a:r>
            <a:endParaRPr/>
          </a:p>
        </p:txBody>
      </p:sp>
      <p:sp>
        <p:nvSpPr>
          <p:cNvPr id="215" name="Google Shape;215;p14"/>
          <p:cNvSpPr txBox="1"/>
          <p:nvPr>
            <p:ph idx="1" type="body"/>
          </p:nvPr>
        </p:nvSpPr>
        <p:spPr>
          <a:xfrm>
            <a:off x="635825" y="1391925"/>
            <a:ext cx="9777900" cy="4629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300"/>
              <a:buNone/>
            </a:pPr>
            <a:r>
              <a:rPr b="1" lang="en" sz="1600">
                <a:latin typeface="Georgia"/>
                <a:ea typeface="Georgia"/>
                <a:cs typeface="Georgia"/>
                <a:sym typeface="Georgia"/>
              </a:rPr>
              <a:t>Review of  some related works and resources/datasets before this paper:-</a:t>
            </a:r>
            <a:endParaRPr b="1" sz="1600">
              <a:latin typeface="Georgia"/>
              <a:ea typeface="Georgia"/>
              <a:cs typeface="Georgia"/>
              <a:sym typeface="Georgia"/>
            </a:endParaRPr>
          </a:p>
          <a:p>
            <a:pPr indent="0" lvl="0" marL="0" rtl="0" algn="l">
              <a:lnSpc>
                <a:spcPct val="115000"/>
              </a:lnSpc>
              <a:spcBef>
                <a:spcPts val="1600"/>
              </a:spcBef>
              <a:spcAft>
                <a:spcPts val="0"/>
              </a:spcAft>
              <a:buSzPts val="1300"/>
              <a:buNone/>
            </a:pPr>
            <a:r>
              <a:rPr b="1" lang="en"/>
              <a:t>1.Action recognition datasets:-</a:t>
            </a:r>
            <a:endParaRPr b="1"/>
          </a:p>
          <a:p>
            <a:pPr indent="0" lvl="0" marL="0" rtl="0" algn="l">
              <a:lnSpc>
                <a:spcPct val="115000"/>
              </a:lnSpc>
              <a:spcBef>
                <a:spcPts val="1600"/>
              </a:spcBef>
              <a:spcAft>
                <a:spcPts val="0"/>
              </a:spcAft>
              <a:buSzPts val="1300"/>
              <a:buNone/>
            </a:pPr>
            <a:r>
              <a:rPr lang="en"/>
              <a:t>The authors note that UCF-101 and HMDB datasets were the two most successful datasets for action recognition.However, it is extremely difficult to train models on these datasets without overfitting since they are so small.This problem is somewhat solved with the introduction of the recent huge databases such as Sports-1M and YouTube-8M.These datasets though have two drawbacks i.e, their annotations are noisy and video-level labels are not directly related to the targeted activities taking place in the video.</a:t>
            </a:r>
            <a:endParaRPr/>
          </a:p>
          <a:p>
            <a:pPr indent="0" lvl="0" marL="0" rtl="0" algn="l">
              <a:lnSpc>
                <a:spcPct val="115000"/>
              </a:lnSpc>
              <a:spcBef>
                <a:spcPts val="1600"/>
              </a:spcBef>
              <a:spcAft>
                <a:spcPts val="0"/>
              </a:spcAft>
              <a:buSzPts val="1300"/>
              <a:buNone/>
            </a:pPr>
            <a:r>
              <a:rPr b="1" lang="en"/>
              <a:t>2.Existing Action recognition approaches:-</a:t>
            </a:r>
            <a:endParaRPr b="1"/>
          </a:p>
          <a:p>
            <a:pPr indent="0" lvl="0" marL="0" rtl="0" algn="l">
              <a:lnSpc>
                <a:spcPct val="115000"/>
              </a:lnSpc>
              <a:spcBef>
                <a:spcPts val="1600"/>
              </a:spcBef>
              <a:spcAft>
                <a:spcPts val="0"/>
              </a:spcAft>
              <a:buSzPts val="1300"/>
              <a:buNone/>
            </a:pPr>
            <a:r>
              <a:rPr lang="en"/>
              <a:t>Two stream CNNs with 2D Convolutional Kernels were the most popular for action recognition.Many works focused on the fusion of the two streams and Feichtenhofer et al. proposed combining two-stream CNNs with ResNets. Kay et al. showed the results of 3D CNNs on their Kinetics dataset are competitive to the results of 2D CNNs pretrained on ImageNet whereas the results of </a:t>
            </a:r>
            <a:r>
              <a:rPr i="1" lang="en">
                <a:solidFill>
                  <a:srgbClr val="FF0000"/>
                </a:solidFill>
              </a:rPr>
              <a:t>3D CNNs on the UCF101 and HMDB51 are inferior to the results of the 2D CNNs</a:t>
            </a:r>
            <a:r>
              <a:rPr i="1" lang="en"/>
              <a:t>. </a:t>
            </a:r>
            <a:r>
              <a:rPr lang="en"/>
              <a:t>Carreira et al. introduced the inception architecture , which is very deep network (22 layers), to the 3D CNNs and achieved state-of-the-art performance.</a:t>
            </a:r>
            <a:endParaRPr/>
          </a:p>
          <a:p>
            <a:pPr indent="0" lvl="0" marL="0" rtl="0" algn="l">
              <a:lnSpc>
                <a:spcPct val="115000"/>
              </a:lnSpc>
              <a:spcBef>
                <a:spcPts val="1600"/>
              </a:spcBef>
              <a:spcAft>
                <a:spcPts val="0"/>
              </a:spcAft>
              <a:buSzPts val="1300"/>
              <a:buNone/>
            </a:pPr>
            <a:r>
              <a:rPr lang="en"/>
              <a:t>Here, the authors focus on developing a model which  combines the ResNet architecture with 3D CNNs.</a:t>
            </a:r>
            <a:endParaRPr/>
          </a:p>
          <a:p>
            <a:pPr indent="0" lvl="0" marL="0" rtl="0" algn="l">
              <a:lnSpc>
                <a:spcPct val="115000"/>
              </a:lnSpc>
              <a:spcBef>
                <a:spcPts val="1600"/>
              </a:spcBef>
              <a:spcAft>
                <a:spcPts val="0"/>
              </a:spcAft>
              <a:buSzPts val="1300"/>
              <a:buNone/>
            </a:pPr>
            <a:r>
              <a:t/>
            </a:r>
            <a:endParaRPr/>
          </a:p>
          <a:p>
            <a:pPr indent="0" lvl="0" marL="0" rtl="0" algn="l">
              <a:lnSpc>
                <a:spcPct val="115000"/>
              </a:lnSpc>
              <a:spcBef>
                <a:spcPts val="1600"/>
              </a:spcBef>
              <a:spcAft>
                <a:spcPts val="0"/>
              </a:spcAft>
              <a:buSzPts val="1300"/>
              <a:buNone/>
            </a:pPr>
            <a:r>
              <a:t/>
            </a:r>
            <a:endParaRPr b="1"/>
          </a:p>
          <a:p>
            <a:pPr indent="0" lvl="0" marL="0" rtl="0" algn="l">
              <a:lnSpc>
                <a:spcPct val="115000"/>
              </a:lnSpc>
              <a:spcBef>
                <a:spcPts val="1600"/>
              </a:spcBef>
              <a:spcAft>
                <a:spcPts val="0"/>
              </a:spcAft>
              <a:buSzPts val="1300"/>
              <a:buNone/>
            </a:pPr>
            <a:r>
              <a:t/>
            </a:r>
            <a:endParaRPr b="1"/>
          </a:p>
          <a:p>
            <a:pPr indent="0" lvl="0" marL="0" rtl="0" algn="l">
              <a:lnSpc>
                <a:spcPct val="115000"/>
              </a:lnSpc>
              <a:spcBef>
                <a:spcPts val="1600"/>
              </a:spcBef>
              <a:spcAft>
                <a:spcPts val="0"/>
              </a:spcAft>
              <a:buSzPts val="1300"/>
              <a:buNone/>
            </a:pPr>
            <a:r>
              <a:rPr b="1" lang="en"/>
              <a:t> </a:t>
            </a:r>
            <a:endParaRPr b="1"/>
          </a:p>
          <a:p>
            <a:pPr indent="0" lvl="0" marL="0" rtl="0" algn="l">
              <a:lnSpc>
                <a:spcPct val="115000"/>
              </a:lnSpc>
              <a:spcBef>
                <a:spcPts val="1600"/>
              </a:spcBef>
              <a:spcAft>
                <a:spcPts val="0"/>
              </a:spcAft>
              <a:buSzPts val="1300"/>
              <a:buNone/>
            </a:pPr>
            <a:r>
              <a:t/>
            </a:r>
            <a:endParaRPr b="1"/>
          </a:p>
          <a:p>
            <a:pPr indent="0" lvl="0" marL="0" rtl="0" algn="l">
              <a:lnSpc>
                <a:spcPct val="115000"/>
              </a:lnSpc>
              <a:spcBef>
                <a:spcPts val="1600"/>
              </a:spcBef>
              <a:spcAft>
                <a:spcPts val="0"/>
              </a:spcAft>
              <a:buSzPts val="1300"/>
              <a:buNone/>
            </a:pPr>
            <a:r>
              <a:t/>
            </a:r>
            <a:endParaRPr b="1"/>
          </a:p>
          <a:p>
            <a:pPr indent="0" lvl="0" marL="0" rtl="0" algn="l">
              <a:lnSpc>
                <a:spcPct val="115000"/>
              </a:lnSpc>
              <a:spcBef>
                <a:spcPts val="1600"/>
              </a:spcBef>
              <a:spcAft>
                <a:spcPts val="1600"/>
              </a:spcAft>
              <a:buSzPts val="1300"/>
              <a:buNone/>
            </a:pPr>
            <a:r>
              <a:rPr b="1" lang="en"/>
              <a:t> </a:t>
            </a:r>
            <a:endParaRPr b="1"/>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15"/>
          <p:cNvSpPr txBox="1"/>
          <p:nvPr>
            <p:ph idx="1" type="body"/>
          </p:nvPr>
        </p:nvSpPr>
        <p:spPr>
          <a:xfrm>
            <a:off x="481175" y="618650"/>
            <a:ext cx="9984300" cy="5402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300"/>
              <a:buNone/>
            </a:pPr>
            <a:r>
              <a:rPr lang="en"/>
              <a:t>The authors use the ResNet architecture which was the first to introduce shortcut connections that bypass a signal from one layer to the next. The connections pass through the gradient flows of networks from later layers to early layers, and ease the training of very deep networks.</a:t>
            </a:r>
            <a:endParaRPr/>
          </a:p>
          <a:p>
            <a:pPr indent="0" lvl="0" marL="0" rtl="0" algn="l">
              <a:lnSpc>
                <a:spcPct val="115000"/>
              </a:lnSpc>
              <a:spcBef>
                <a:spcPts val="1600"/>
              </a:spcBef>
              <a:spcAft>
                <a:spcPts val="0"/>
              </a:spcAft>
              <a:buSzPts val="1300"/>
              <a:buNone/>
            </a:pPr>
            <a:r>
              <a:rPr lang="en"/>
              <a:t>The following Table illustrates the Complete architecture used(taken from the paper):-</a:t>
            </a:r>
            <a:endParaRPr/>
          </a:p>
          <a:p>
            <a:pPr indent="0" lvl="0" marL="0" rtl="0" algn="l">
              <a:lnSpc>
                <a:spcPct val="115000"/>
              </a:lnSpc>
              <a:spcBef>
                <a:spcPts val="1600"/>
              </a:spcBef>
              <a:spcAft>
                <a:spcPts val="0"/>
              </a:spcAft>
              <a:buSzPts val="1300"/>
              <a:buNone/>
            </a:pPr>
            <a:r>
              <a:t/>
            </a:r>
            <a:endParaRPr/>
          </a:p>
          <a:p>
            <a:pPr indent="0" lvl="0" marL="0" rtl="0" algn="l">
              <a:lnSpc>
                <a:spcPct val="115000"/>
              </a:lnSpc>
              <a:spcBef>
                <a:spcPts val="1600"/>
              </a:spcBef>
              <a:spcAft>
                <a:spcPts val="1600"/>
              </a:spcAft>
              <a:buSzPts val="1300"/>
              <a:buNone/>
            </a:pPr>
            <a:r>
              <a:t/>
            </a:r>
            <a:endParaRPr/>
          </a:p>
        </p:txBody>
      </p:sp>
      <p:pic>
        <p:nvPicPr>
          <p:cNvPr id="221" name="Google Shape;221;p15"/>
          <p:cNvPicPr preferRelativeResize="0"/>
          <p:nvPr/>
        </p:nvPicPr>
        <p:blipFill rotWithShape="1">
          <a:blip r:embed="rId3">
            <a:alphaModFix/>
          </a:blip>
          <a:srcRect b="0" l="0" r="0" t="0"/>
          <a:stretch/>
        </p:blipFill>
        <p:spPr>
          <a:xfrm>
            <a:off x="1141825" y="1855525"/>
            <a:ext cx="8832799" cy="43369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16"/>
          <p:cNvSpPr txBox="1"/>
          <p:nvPr>
            <p:ph type="title"/>
          </p:nvPr>
        </p:nvSpPr>
        <p:spPr>
          <a:xfrm>
            <a:off x="982950" y="562729"/>
            <a:ext cx="9006900" cy="726000"/>
          </a:xfrm>
          <a:prstGeom prst="rect">
            <a:avLst/>
          </a:prstGeom>
          <a:noFill/>
          <a:ln>
            <a:noFill/>
          </a:ln>
        </p:spPr>
        <p:txBody>
          <a:bodyPr anchorCtr="0" anchor="t" bIns="91425" lIns="91425" spcFirstLastPara="1" rIns="91425" wrap="square" tIns="91425">
            <a:noAutofit/>
          </a:bodyPr>
          <a:lstStyle/>
          <a:p>
            <a:pPr indent="457200" lvl="0" marL="1371600" rtl="0" algn="l">
              <a:lnSpc>
                <a:spcPct val="100000"/>
              </a:lnSpc>
              <a:spcBef>
                <a:spcPts val="0"/>
              </a:spcBef>
              <a:spcAft>
                <a:spcPts val="0"/>
              </a:spcAft>
              <a:buSzPts val="3000"/>
              <a:buNone/>
            </a:pPr>
            <a:r>
              <a:rPr lang="en"/>
              <a:t>Implementation and Results</a:t>
            </a:r>
            <a:endParaRPr/>
          </a:p>
        </p:txBody>
      </p:sp>
      <p:sp>
        <p:nvSpPr>
          <p:cNvPr id="227" name="Google Shape;227;p16"/>
          <p:cNvSpPr txBox="1"/>
          <p:nvPr>
            <p:ph idx="1" type="body"/>
          </p:nvPr>
        </p:nvSpPr>
        <p:spPr>
          <a:xfrm>
            <a:off x="738925" y="1288725"/>
            <a:ext cx="9588900" cy="5189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300"/>
              <a:buNone/>
            </a:pPr>
            <a:r>
              <a:rPr b="1" lang="en" sz="1600">
                <a:latin typeface="Georgia"/>
                <a:ea typeface="Georgia"/>
                <a:cs typeface="Georgia"/>
                <a:sym typeface="Georgia"/>
              </a:rPr>
              <a:t>TRAINING:-</a:t>
            </a:r>
            <a:endParaRPr b="1" sz="1600">
              <a:latin typeface="Georgia"/>
              <a:ea typeface="Georgia"/>
              <a:cs typeface="Georgia"/>
              <a:sym typeface="Georgia"/>
            </a:endParaRPr>
          </a:p>
          <a:p>
            <a:pPr indent="0" lvl="0" marL="0" rtl="0" algn="l">
              <a:lnSpc>
                <a:spcPct val="115000"/>
              </a:lnSpc>
              <a:spcBef>
                <a:spcPts val="1600"/>
              </a:spcBef>
              <a:spcAft>
                <a:spcPts val="0"/>
              </a:spcAft>
              <a:buSzPts val="1300"/>
              <a:buNone/>
            </a:pPr>
            <a:r>
              <a:rPr lang="en"/>
              <a:t>Stochastic gradient descent (SGD) with momentum was used to train the network.Temporal positions of each sample were selected by uniform sampling. 16 frame clips were generated around the selected temporal positions.If videos were shorter than 16 frames, they were looped as many times as necessary.For each sample spatial scales are selected from {1,1/(2^(¼)),1/(2^(½)) and half}.(All values from the Paper.)</a:t>
            </a:r>
            <a:endParaRPr/>
          </a:p>
          <a:p>
            <a:pPr indent="0" lvl="0" marL="0" rtl="0" algn="l">
              <a:lnSpc>
                <a:spcPct val="115000"/>
              </a:lnSpc>
              <a:spcBef>
                <a:spcPts val="1600"/>
              </a:spcBef>
              <a:spcAft>
                <a:spcPts val="0"/>
              </a:spcAft>
              <a:buSzPts val="1300"/>
              <a:buNone/>
            </a:pPr>
            <a:r>
              <a:rPr b="1" lang="en" sz="1600">
                <a:latin typeface="Georgia"/>
                <a:ea typeface="Georgia"/>
                <a:cs typeface="Georgia"/>
                <a:sym typeface="Georgia"/>
              </a:rPr>
              <a:t>RECOGNITION:-</a:t>
            </a:r>
            <a:endParaRPr b="1" sz="1600">
              <a:latin typeface="Georgia"/>
              <a:ea typeface="Georgia"/>
              <a:cs typeface="Georgia"/>
              <a:sym typeface="Georgia"/>
            </a:endParaRPr>
          </a:p>
          <a:p>
            <a:pPr indent="0" lvl="0" marL="0" rtl="0" algn="l">
              <a:lnSpc>
                <a:spcPct val="115000"/>
              </a:lnSpc>
              <a:spcBef>
                <a:spcPts val="1600"/>
              </a:spcBef>
              <a:spcAft>
                <a:spcPts val="0"/>
              </a:spcAft>
              <a:buSzPts val="1300"/>
              <a:buNone/>
            </a:pPr>
            <a:r>
              <a:rPr lang="en"/>
              <a:t>We adopt the sliding window manner to generate input clips,(i.e. each video is split into non-overlapped 16 frame clips.) Each clip is cropped around a center position with the maximum scale. We estimate class probabilities of each clip using the trained model, and average them over all clips of a video to recognize actions in videos.</a:t>
            </a:r>
            <a:endParaRPr/>
          </a:p>
          <a:p>
            <a:pPr indent="0" lvl="0" marL="0" rtl="0" algn="l">
              <a:lnSpc>
                <a:spcPct val="115000"/>
              </a:lnSpc>
              <a:spcBef>
                <a:spcPts val="1600"/>
              </a:spcBef>
              <a:spcAft>
                <a:spcPts val="0"/>
              </a:spcAft>
              <a:buSzPts val="1300"/>
              <a:buNone/>
            </a:pPr>
            <a:r>
              <a:rPr b="1" lang="en" sz="1600">
                <a:latin typeface="Georgia"/>
                <a:ea typeface="Georgia"/>
                <a:cs typeface="Georgia"/>
                <a:sym typeface="Georgia"/>
              </a:rPr>
              <a:t>RESULTS:-</a:t>
            </a:r>
            <a:endParaRPr b="1" sz="1600">
              <a:latin typeface="Georgia"/>
              <a:ea typeface="Georgia"/>
              <a:cs typeface="Georgia"/>
              <a:sym typeface="Georgia"/>
            </a:endParaRPr>
          </a:p>
          <a:p>
            <a:pPr indent="0" lvl="0" marL="0" rtl="0" algn="l">
              <a:lnSpc>
                <a:spcPct val="115000"/>
              </a:lnSpc>
              <a:spcBef>
                <a:spcPts val="1600"/>
              </a:spcBef>
              <a:spcAft>
                <a:spcPts val="0"/>
              </a:spcAft>
              <a:buSzPts val="1300"/>
              <a:buNone/>
            </a:pPr>
            <a:r>
              <a:rPr lang="en"/>
              <a:t>ActivityNet v1.3 and Kinetics Datasets were chosen for the paper. The ActivityNet dataset provides samples from 200 human action classes with an average of 137 untrimmed videos per class and 1.41 activity instances per video. The total video length is 849 hours, and the total number of activity instances is 28,108. The dataset is randomly split into three different subsets: training, validation and testing, where 50% is used for training, and 25% for validation and testing.</a:t>
            </a:r>
            <a:endParaRPr/>
          </a:p>
          <a:p>
            <a:pPr indent="0" lvl="0" marL="0" rtl="0" algn="l">
              <a:lnSpc>
                <a:spcPct val="115000"/>
              </a:lnSpc>
              <a:spcBef>
                <a:spcPts val="1600"/>
              </a:spcBef>
              <a:spcAft>
                <a:spcPts val="0"/>
              </a:spcAft>
              <a:buSzPts val="1300"/>
              <a:buNone/>
            </a:pPr>
            <a:r>
              <a:rPr lang="en"/>
              <a:t>The Model performs significantly better in-spite of having higher no of parameters.Also, it is pretty competitive to the C3D without being trained on the ImageNet dataset.Carreira et al. used 32 GPUs to train the RGB-I3D whereas here 4 GPUs were used with 256 batch size(GPU:NVIDIA TITAN X).However, computation time for 3D ResNets is very high(3 weeks)</a:t>
            </a:r>
            <a:r>
              <a:rPr b="1" lang="en"/>
              <a:t>.</a:t>
            </a:r>
            <a:endParaRPr b="1"/>
          </a:p>
          <a:p>
            <a:pPr indent="0" lvl="0" marL="0" rtl="0" algn="l">
              <a:lnSpc>
                <a:spcPct val="115000"/>
              </a:lnSpc>
              <a:spcBef>
                <a:spcPts val="1600"/>
              </a:spcBef>
              <a:spcAft>
                <a:spcPts val="0"/>
              </a:spcAft>
              <a:buSzPts val="1300"/>
              <a:buNone/>
            </a:pPr>
            <a:r>
              <a:t/>
            </a:r>
            <a:endParaRPr b="1"/>
          </a:p>
          <a:p>
            <a:pPr indent="0" lvl="0" marL="0" rtl="0" algn="l">
              <a:lnSpc>
                <a:spcPct val="115000"/>
              </a:lnSpc>
              <a:spcBef>
                <a:spcPts val="1600"/>
              </a:spcBef>
              <a:spcAft>
                <a:spcPts val="0"/>
              </a:spcAft>
              <a:buSzPts val="1300"/>
              <a:buNone/>
            </a:pPr>
            <a:r>
              <a:t/>
            </a:r>
            <a:endParaRPr b="1"/>
          </a:p>
          <a:p>
            <a:pPr indent="0" lvl="0" marL="0" rtl="0" algn="l">
              <a:lnSpc>
                <a:spcPct val="115000"/>
              </a:lnSpc>
              <a:spcBef>
                <a:spcPts val="1600"/>
              </a:spcBef>
              <a:spcAft>
                <a:spcPts val="0"/>
              </a:spcAft>
              <a:buSzPts val="1300"/>
              <a:buNone/>
            </a:pPr>
            <a:r>
              <a:t/>
            </a:r>
            <a:endParaRPr b="1"/>
          </a:p>
          <a:p>
            <a:pPr indent="0" lvl="0" marL="0" rtl="0" algn="l">
              <a:lnSpc>
                <a:spcPct val="115000"/>
              </a:lnSpc>
              <a:spcBef>
                <a:spcPts val="1600"/>
              </a:spcBef>
              <a:spcAft>
                <a:spcPts val="0"/>
              </a:spcAft>
              <a:buSzPts val="1300"/>
              <a:buNone/>
            </a:pPr>
            <a:r>
              <a:t/>
            </a:r>
            <a:endParaRPr b="1"/>
          </a:p>
          <a:p>
            <a:pPr indent="0" lvl="0" marL="0" rtl="0" algn="l">
              <a:lnSpc>
                <a:spcPct val="115000"/>
              </a:lnSpc>
              <a:spcBef>
                <a:spcPts val="1600"/>
              </a:spcBef>
              <a:spcAft>
                <a:spcPts val="0"/>
              </a:spcAft>
              <a:buSzPts val="1300"/>
              <a:buNone/>
            </a:pPr>
            <a:r>
              <a:t/>
            </a:r>
            <a:endParaRPr b="1" sz="1600">
              <a:latin typeface="Georgia"/>
              <a:ea typeface="Georgia"/>
              <a:cs typeface="Georgia"/>
              <a:sym typeface="Georgia"/>
            </a:endParaRPr>
          </a:p>
          <a:p>
            <a:pPr indent="0" lvl="0" marL="0" rtl="0" algn="l">
              <a:lnSpc>
                <a:spcPct val="115000"/>
              </a:lnSpc>
              <a:spcBef>
                <a:spcPts val="1600"/>
              </a:spcBef>
              <a:spcAft>
                <a:spcPts val="0"/>
              </a:spcAft>
              <a:buSzPts val="1300"/>
              <a:buNone/>
            </a:pPr>
            <a:r>
              <a:t/>
            </a:r>
            <a:endParaRPr b="1" sz="1600">
              <a:latin typeface="Georgia"/>
              <a:ea typeface="Georgia"/>
              <a:cs typeface="Georgia"/>
              <a:sym typeface="Georgia"/>
            </a:endParaRPr>
          </a:p>
          <a:p>
            <a:pPr indent="0" lvl="0" marL="0" rtl="0" algn="l">
              <a:lnSpc>
                <a:spcPct val="115000"/>
              </a:lnSpc>
              <a:spcBef>
                <a:spcPts val="1600"/>
              </a:spcBef>
              <a:spcAft>
                <a:spcPts val="0"/>
              </a:spcAft>
              <a:buSzPts val="1300"/>
              <a:buNone/>
            </a:pPr>
            <a:r>
              <a:t/>
            </a:r>
            <a:endParaRPr b="1" sz="1600">
              <a:latin typeface="Georgia"/>
              <a:ea typeface="Georgia"/>
              <a:cs typeface="Georgia"/>
              <a:sym typeface="Georgia"/>
            </a:endParaRPr>
          </a:p>
          <a:p>
            <a:pPr indent="0" lvl="0" marL="0" rtl="0" algn="l">
              <a:lnSpc>
                <a:spcPct val="115000"/>
              </a:lnSpc>
              <a:spcBef>
                <a:spcPts val="1600"/>
              </a:spcBef>
              <a:spcAft>
                <a:spcPts val="0"/>
              </a:spcAft>
              <a:buSzPts val="1300"/>
              <a:buNone/>
            </a:pPr>
            <a:r>
              <a:t/>
            </a:r>
            <a:endParaRPr b="1" sz="1600">
              <a:latin typeface="Georgia"/>
              <a:ea typeface="Georgia"/>
              <a:cs typeface="Georgia"/>
              <a:sym typeface="Georgia"/>
            </a:endParaRPr>
          </a:p>
          <a:p>
            <a:pPr indent="0" lvl="0" marL="0" rtl="0" algn="l">
              <a:lnSpc>
                <a:spcPct val="115000"/>
              </a:lnSpc>
              <a:spcBef>
                <a:spcPts val="1600"/>
              </a:spcBef>
              <a:spcAft>
                <a:spcPts val="1600"/>
              </a:spcAft>
              <a:buSzPts val="1300"/>
              <a:buNone/>
            </a:pPr>
            <a:r>
              <a:t/>
            </a:r>
            <a:endParaRPr b="1" sz="1600">
              <a:latin typeface="Georgia"/>
              <a:ea typeface="Georgia"/>
              <a:cs typeface="Georgia"/>
              <a:sym typeface="Georgia"/>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17"/>
          <p:cNvSpPr txBox="1"/>
          <p:nvPr>
            <p:ph type="title"/>
          </p:nvPr>
        </p:nvSpPr>
        <p:spPr>
          <a:xfrm>
            <a:off x="982950" y="2697950"/>
            <a:ext cx="9006900" cy="780000"/>
          </a:xfrm>
          <a:prstGeom prst="rect">
            <a:avLst/>
          </a:prstGeom>
          <a:noFill/>
          <a:ln>
            <a:noFill/>
          </a:ln>
        </p:spPr>
        <p:txBody>
          <a:bodyPr anchorCtr="0" anchor="t" bIns="91425" lIns="91425" spcFirstLastPara="1" rIns="91425" wrap="square" tIns="91425">
            <a:noAutofit/>
          </a:bodyPr>
          <a:lstStyle/>
          <a:p>
            <a:pPr indent="457200" lvl="0" marL="1828800" rtl="0" algn="l">
              <a:lnSpc>
                <a:spcPct val="100000"/>
              </a:lnSpc>
              <a:spcBef>
                <a:spcPts val="0"/>
              </a:spcBef>
              <a:spcAft>
                <a:spcPts val="0"/>
              </a:spcAft>
              <a:buSzPts val="3000"/>
              <a:buNone/>
            </a:pPr>
            <a:r>
              <a:rPr lang="en" sz="3800">
                <a:solidFill>
                  <a:schemeClr val="accent1"/>
                </a:solidFill>
              </a:rPr>
              <a:t>The C3D Architecture</a:t>
            </a:r>
            <a:endParaRPr sz="3800">
              <a:solidFill>
                <a:schemeClr val="accent1"/>
              </a:solidFill>
            </a:endParaRPr>
          </a:p>
        </p:txBody>
      </p:sp>
      <p:sp>
        <p:nvSpPr>
          <p:cNvPr id="233" name="Google Shape;233;p17"/>
          <p:cNvSpPr txBox="1"/>
          <p:nvPr>
            <p:ph idx="1" type="body"/>
          </p:nvPr>
        </p:nvSpPr>
        <p:spPr>
          <a:xfrm>
            <a:off x="946800" y="4674175"/>
            <a:ext cx="9079200" cy="780000"/>
          </a:xfrm>
          <a:prstGeom prst="rect">
            <a:avLst/>
          </a:prstGeom>
          <a:noFill/>
          <a:ln>
            <a:noFill/>
          </a:ln>
        </p:spPr>
        <p:txBody>
          <a:bodyPr anchorCtr="0" anchor="t" bIns="91425" lIns="91425" spcFirstLastPara="1" rIns="91425" wrap="square" tIns="91425">
            <a:noAutofit/>
          </a:bodyPr>
          <a:lstStyle/>
          <a:p>
            <a:pPr indent="457200" lvl="0" marL="2743200" rtl="0" algn="l">
              <a:lnSpc>
                <a:spcPct val="115000"/>
              </a:lnSpc>
              <a:spcBef>
                <a:spcPts val="0"/>
              </a:spcBef>
              <a:spcAft>
                <a:spcPts val="1600"/>
              </a:spcAft>
              <a:buSzPts val="1300"/>
              <a:buNone/>
            </a:pPr>
            <a:r>
              <a:rPr lang="en" sz="1600">
                <a:solidFill>
                  <a:srgbClr val="FF0000"/>
                </a:solidFill>
              </a:rPr>
              <a:t>Generic Features for Video Analysis</a:t>
            </a:r>
            <a:endParaRPr sz="1600">
              <a:solidFill>
                <a:srgbClr val="FF0000"/>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18"/>
          <p:cNvSpPr txBox="1"/>
          <p:nvPr>
            <p:ph type="title"/>
          </p:nvPr>
        </p:nvSpPr>
        <p:spPr>
          <a:xfrm>
            <a:off x="982950" y="528349"/>
            <a:ext cx="9006900" cy="605700"/>
          </a:xfrm>
          <a:prstGeom prst="rect">
            <a:avLst/>
          </a:prstGeom>
          <a:noFill/>
          <a:ln>
            <a:noFill/>
          </a:ln>
        </p:spPr>
        <p:txBody>
          <a:bodyPr anchorCtr="0" anchor="t" bIns="91425" lIns="91425" spcFirstLastPara="1" rIns="91425" wrap="square" tIns="91425">
            <a:noAutofit/>
          </a:bodyPr>
          <a:lstStyle/>
          <a:p>
            <a:pPr indent="457200" lvl="0" marL="1371600" rtl="0" algn="l">
              <a:lnSpc>
                <a:spcPct val="100000"/>
              </a:lnSpc>
              <a:spcBef>
                <a:spcPts val="0"/>
              </a:spcBef>
              <a:spcAft>
                <a:spcPts val="0"/>
              </a:spcAft>
              <a:buSzPts val="3000"/>
              <a:buNone/>
            </a:pPr>
            <a:r>
              <a:rPr lang="en"/>
              <a:t>		Introduction</a:t>
            </a:r>
            <a:endParaRPr/>
          </a:p>
        </p:txBody>
      </p:sp>
      <p:sp>
        <p:nvSpPr>
          <p:cNvPr id="239" name="Google Shape;239;p18"/>
          <p:cNvSpPr txBox="1"/>
          <p:nvPr>
            <p:ph idx="1" type="body"/>
          </p:nvPr>
        </p:nvSpPr>
        <p:spPr>
          <a:xfrm>
            <a:off x="515525" y="1323200"/>
            <a:ext cx="9894300" cy="4800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300"/>
              <a:buNone/>
            </a:pPr>
            <a:r>
              <a:rPr b="1" i="1" lang="en">
                <a:solidFill>
                  <a:srgbClr val="000000"/>
                </a:solidFill>
                <a:latin typeface="Georgia"/>
                <a:ea typeface="Georgia"/>
                <a:cs typeface="Georgia"/>
                <a:sym typeface="Georgia"/>
              </a:rPr>
              <a:t>What is C3D?</a:t>
            </a:r>
            <a:endParaRPr b="1" i="1">
              <a:solidFill>
                <a:srgbClr val="000000"/>
              </a:solidFill>
            </a:endParaRPr>
          </a:p>
          <a:p>
            <a:pPr indent="0" lvl="0" marL="0" rtl="0" algn="l">
              <a:lnSpc>
                <a:spcPct val="115000"/>
              </a:lnSpc>
              <a:spcBef>
                <a:spcPts val="1600"/>
              </a:spcBef>
              <a:spcAft>
                <a:spcPts val="0"/>
              </a:spcAft>
              <a:buSzPts val="1300"/>
              <a:buNone/>
            </a:pPr>
            <a:r>
              <a:rPr lang="en">
                <a:solidFill>
                  <a:srgbClr val="000000"/>
                </a:solidFill>
              </a:rPr>
              <a:t>C3D is a modified version of </a:t>
            </a:r>
            <a:r>
              <a:rPr lang="en" u="sng">
                <a:solidFill>
                  <a:schemeClr val="hlink"/>
                </a:solidFill>
                <a:hlinkClick r:id="rId3"/>
              </a:rPr>
              <a:t>BVLC Caffe</a:t>
            </a:r>
            <a:r>
              <a:rPr lang="en">
                <a:solidFill>
                  <a:srgbClr val="000000"/>
                </a:solidFill>
              </a:rPr>
              <a:t> to support 3-Dimensional Convolutional Networks. C3D can be used to train, test, or fine-tune 3D ConvNets efficiently.</a:t>
            </a:r>
            <a:r>
              <a:rPr lang="en"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rtl="0" algn="l">
              <a:lnSpc>
                <a:spcPct val="115000"/>
              </a:lnSpc>
              <a:spcBef>
                <a:spcPts val="1600"/>
              </a:spcBef>
              <a:spcAft>
                <a:spcPts val="0"/>
              </a:spcAft>
              <a:buSzPts val="1300"/>
              <a:buNone/>
            </a:pPr>
            <a:r>
              <a:rPr b="1" i="1" lang="en">
                <a:solidFill>
                  <a:srgbClr val="000000"/>
                </a:solidFill>
                <a:latin typeface="Georgia"/>
                <a:ea typeface="Georgia"/>
                <a:cs typeface="Georgia"/>
                <a:sym typeface="Georgia"/>
              </a:rPr>
              <a:t>C3D STRUCTURE</a:t>
            </a:r>
            <a:endParaRPr b="1" i="1">
              <a:solidFill>
                <a:srgbClr val="000000"/>
              </a:solidFill>
              <a:latin typeface="Georgia"/>
              <a:ea typeface="Georgia"/>
              <a:cs typeface="Georgia"/>
              <a:sym typeface="Georgia"/>
            </a:endParaRPr>
          </a:p>
          <a:p>
            <a:pPr indent="0" lvl="0" marL="0" rtl="0" algn="l">
              <a:lnSpc>
                <a:spcPct val="115000"/>
              </a:lnSpc>
              <a:spcBef>
                <a:spcPts val="1600"/>
              </a:spcBef>
              <a:spcAft>
                <a:spcPts val="0"/>
              </a:spcAft>
              <a:buSzPts val="1300"/>
              <a:buNone/>
            </a:pPr>
            <a:r>
              <a:rPr lang="en">
                <a:solidFill>
                  <a:srgbClr val="292929"/>
                </a:solidFill>
                <a:highlight>
                  <a:srgbClr val="FFFFFF"/>
                </a:highlight>
              </a:rPr>
              <a:t>C3D are deep 3-dimensional convolutional neural networks with a homogenous architecture containing 3 x 3 x 3 convolutional kernels followed by 2 x 2 x 2 pooling at each layer. They are trained on a large scale supervised video dataset such as UCF-101 and Sports 1M.</a:t>
            </a:r>
            <a:endParaRPr sz="800">
              <a:solidFill>
                <a:srgbClr val="000000"/>
              </a:solidFill>
            </a:endParaRPr>
          </a:p>
          <a:p>
            <a:pPr indent="0" lvl="0" marL="0" rtl="0" algn="l">
              <a:lnSpc>
                <a:spcPct val="115000"/>
              </a:lnSpc>
              <a:spcBef>
                <a:spcPts val="1600"/>
              </a:spcBef>
              <a:spcAft>
                <a:spcPts val="0"/>
              </a:spcAft>
              <a:buSzPts val="1300"/>
              <a:buNone/>
            </a:pPr>
            <a:r>
              <a:rPr b="1" i="1" lang="en">
                <a:solidFill>
                  <a:srgbClr val="000000"/>
                </a:solidFill>
                <a:latin typeface="Georgia"/>
                <a:ea typeface="Georgia"/>
                <a:cs typeface="Georgia"/>
                <a:sym typeface="Georgia"/>
              </a:rPr>
              <a:t>SOME CHARACTERISTICS OF C3D</a:t>
            </a:r>
            <a:endParaRPr b="1" i="1">
              <a:solidFill>
                <a:srgbClr val="000000"/>
              </a:solidFill>
              <a:latin typeface="Georgia"/>
              <a:ea typeface="Georgia"/>
              <a:cs typeface="Georgia"/>
              <a:sym typeface="Georgia"/>
            </a:endParaRPr>
          </a:p>
          <a:p>
            <a:pPr indent="-292100" lvl="0" marL="457200" rtl="0" algn="l">
              <a:lnSpc>
                <a:spcPct val="115000"/>
              </a:lnSpc>
              <a:spcBef>
                <a:spcPts val="1600"/>
              </a:spcBef>
              <a:spcAft>
                <a:spcPts val="0"/>
              </a:spcAft>
              <a:buClr>
                <a:srgbClr val="000000"/>
              </a:buClr>
              <a:buSzPts val="1000"/>
              <a:buChar char="●"/>
            </a:pPr>
            <a:r>
              <a:rPr lang="en">
                <a:solidFill>
                  <a:srgbClr val="292929"/>
                </a:solidFill>
                <a:highlight>
                  <a:srgbClr val="FFFFFF"/>
                </a:highlight>
              </a:rPr>
              <a:t>The C3D model is given an input video segment of 16 frames (after downsampling to a fixed size which depends on dataset used) and it outputs a 4096-element vector. It gives a compact representation of a video segment which can be further fed to either a temporal network for action localization task , action recognition and action-word mining . Thus, it makes storage and retrieval of videos highly scalable.</a:t>
            </a:r>
            <a:endParaRPr>
              <a:solidFill>
                <a:srgbClr val="292929"/>
              </a:solidFill>
              <a:highlight>
                <a:srgbClr val="FFFFFF"/>
              </a:highlight>
            </a:endParaRPr>
          </a:p>
          <a:p>
            <a:pPr indent="-311150" lvl="0" marL="457200" rtl="0" algn="l">
              <a:lnSpc>
                <a:spcPct val="115000"/>
              </a:lnSpc>
              <a:spcBef>
                <a:spcPts val="0"/>
              </a:spcBef>
              <a:spcAft>
                <a:spcPts val="0"/>
              </a:spcAft>
              <a:buClr>
                <a:srgbClr val="292929"/>
              </a:buClr>
              <a:buSzPts val="1300"/>
              <a:buChar char="●"/>
            </a:pPr>
            <a:r>
              <a:rPr lang="en">
                <a:solidFill>
                  <a:srgbClr val="292929"/>
                </a:solidFill>
                <a:highlight>
                  <a:srgbClr val="FFFFFF"/>
                </a:highlight>
              </a:rPr>
              <a:t>Due to its homogenous architecture with small kernel sizes of 3 x 3 x 3, it can facilitate the optimized implementation of this architecture for embedded platforms. This can be hugely beneficial for smart camera environments where processing of real-time feed and extraction of meta data is critical for real time HAR and others like security survelliance, traffic monitoring etc.</a:t>
            </a:r>
            <a:endParaRPr sz="1000">
              <a:solidFill>
                <a:srgbClr val="292929"/>
              </a:solidFill>
              <a:highlight>
                <a:srgbClr val="FFFFFF"/>
              </a:highlight>
            </a:endParaRPr>
          </a:p>
          <a:p>
            <a:pPr indent="0" lvl="0" marL="0" rtl="0" algn="l">
              <a:lnSpc>
                <a:spcPct val="115000"/>
              </a:lnSpc>
              <a:spcBef>
                <a:spcPts val="1600"/>
              </a:spcBef>
              <a:spcAft>
                <a:spcPts val="1600"/>
              </a:spcAft>
              <a:buSzPts val="1300"/>
              <a:buNone/>
            </a:pPr>
            <a:r>
              <a:t/>
            </a:r>
            <a:endParaRPr sz="1100">
              <a:solidFill>
                <a:srgbClr val="000000"/>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19"/>
          <p:cNvSpPr txBox="1"/>
          <p:nvPr>
            <p:ph type="title"/>
          </p:nvPr>
        </p:nvSpPr>
        <p:spPr>
          <a:xfrm>
            <a:off x="687375" y="493975"/>
            <a:ext cx="9692100" cy="691800"/>
          </a:xfrm>
          <a:prstGeom prst="rect">
            <a:avLst/>
          </a:prstGeom>
          <a:noFill/>
          <a:ln>
            <a:noFill/>
          </a:ln>
        </p:spPr>
        <p:txBody>
          <a:bodyPr anchorCtr="0" anchor="t" bIns="91425" lIns="91425" spcFirstLastPara="1" rIns="91425" wrap="square" tIns="91425">
            <a:noAutofit/>
          </a:bodyPr>
          <a:lstStyle/>
          <a:p>
            <a:pPr indent="457200" lvl="0" marL="2286000" rtl="0" algn="l">
              <a:lnSpc>
                <a:spcPct val="100000"/>
              </a:lnSpc>
              <a:spcBef>
                <a:spcPts val="0"/>
              </a:spcBef>
              <a:spcAft>
                <a:spcPts val="0"/>
              </a:spcAft>
              <a:buSzPts val="3000"/>
              <a:buNone/>
            </a:pPr>
            <a:r>
              <a:rPr lang="en">
                <a:latin typeface="Calibri"/>
                <a:ea typeface="Calibri"/>
                <a:cs typeface="Calibri"/>
                <a:sym typeface="Calibri"/>
              </a:rPr>
              <a:t>Some more details about C3D</a:t>
            </a:r>
            <a:endParaRPr>
              <a:latin typeface="Calibri"/>
              <a:ea typeface="Calibri"/>
              <a:cs typeface="Calibri"/>
              <a:sym typeface="Calibri"/>
            </a:endParaRPr>
          </a:p>
        </p:txBody>
      </p:sp>
      <p:sp>
        <p:nvSpPr>
          <p:cNvPr id="245" name="Google Shape;245;p19"/>
          <p:cNvSpPr txBox="1"/>
          <p:nvPr>
            <p:ph idx="1" type="body"/>
          </p:nvPr>
        </p:nvSpPr>
        <p:spPr>
          <a:xfrm>
            <a:off x="519775" y="1306025"/>
            <a:ext cx="10035600" cy="4715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300"/>
              <a:buNone/>
            </a:pPr>
            <a:r>
              <a:rPr lang="en"/>
              <a:t>The C3D network architecture consists of 8 convolutional layers, 5 pooling layers and 2 fully connected layers.This is illustrated in the diagram below:-  																				                   	                   																			                               																																																															</a:t>
            </a:r>
            <a:endParaRPr/>
          </a:p>
          <a:p>
            <a:pPr indent="0" lvl="0" marL="0" rtl="0" algn="l">
              <a:lnSpc>
                <a:spcPct val="115000"/>
              </a:lnSpc>
              <a:spcBef>
                <a:spcPts val="1600"/>
              </a:spcBef>
              <a:spcAft>
                <a:spcPts val="0"/>
              </a:spcAft>
              <a:buSzPts val="1300"/>
              <a:buNone/>
            </a:pPr>
            <a:r>
              <a:rPr lang="en">
                <a:solidFill>
                  <a:srgbClr val="292929"/>
                </a:solidFill>
                <a:highlight>
                  <a:srgbClr val="FFFFFF"/>
                </a:highlight>
              </a:rPr>
              <a:t>The first convolution layer of size </a:t>
            </a:r>
            <a:r>
              <a:rPr i="1" lang="en">
                <a:solidFill>
                  <a:srgbClr val="292929"/>
                </a:solidFill>
                <a:highlight>
                  <a:srgbClr val="FFFFFF"/>
                </a:highlight>
              </a:rPr>
              <a:t>1</a:t>
            </a:r>
            <a:r>
              <a:rPr lang="en">
                <a:solidFill>
                  <a:srgbClr val="292929"/>
                </a:solidFill>
                <a:highlight>
                  <a:srgbClr val="FFFFFF"/>
                </a:highlight>
              </a:rPr>
              <a:t>x</a:t>
            </a:r>
            <a:r>
              <a:rPr i="1" lang="en">
                <a:solidFill>
                  <a:srgbClr val="292929"/>
                </a:solidFill>
                <a:highlight>
                  <a:srgbClr val="FFFFFF"/>
                </a:highlight>
              </a:rPr>
              <a:t>3</a:t>
            </a:r>
            <a:r>
              <a:rPr lang="en">
                <a:solidFill>
                  <a:srgbClr val="292929"/>
                </a:solidFill>
                <a:highlight>
                  <a:srgbClr val="FFFFFF"/>
                </a:highlight>
              </a:rPr>
              <a:t>x</a:t>
            </a:r>
            <a:r>
              <a:rPr i="1" lang="en">
                <a:solidFill>
                  <a:srgbClr val="292929"/>
                </a:solidFill>
                <a:highlight>
                  <a:srgbClr val="FFFFFF"/>
                </a:highlight>
              </a:rPr>
              <a:t>3 </a:t>
            </a:r>
            <a:r>
              <a:rPr lang="en">
                <a:solidFill>
                  <a:srgbClr val="292929"/>
                </a:solidFill>
                <a:highlight>
                  <a:srgbClr val="FFFFFF"/>
                </a:highlight>
              </a:rPr>
              <a:t>is followed by a pooling layer of size </a:t>
            </a:r>
            <a:r>
              <a:rPr i="1" lang="en">
                <a:solidFill>
                  <a:srgbClr val="292929"/>
                </a:solidFill>
                <a:highlight>
                  <a:srgbClr val="FFFFFF"/>
                </a:highlight>
              </a:rPr>
              <a:t>1</a:t>
            </a:r>
            <a:r>
              <a:rPr lang="en">
                <a:solidFill>
                  <a:srgbClr val="292929"/>
                </a:solidFill>
                <a:highlight>
                  <a:srgbClr val="FFFFFF"/>
                </a:highlight>
              </a:rPr>
              <a:t>x</a:t>
            </a:r>
            <a:r>
              <a:rPr i="1" lang="en">
                <a:solidFill>
                  <a:srgbClr val="292929"/>
                </a:solidFill>
                <a:highlight>
                  <a:srgbClr val="FFFFFF"/>
                </a:highlight>
              </a:rPr>
              <a:t>2</a:t>
            </a:r>
            <a:r>
              <a:rPr lang="en">
                <a:solidFill>
                  <a:srgbClr val="292929"/>
                </a:solidFill>
                <a:highlight>
                  <a:srgbClr val="FFFFFF"/>
                </a:highlight>
              </a:rPr>
              <a:t>x</a:t>
            </a:r>
            <a:r>
              <a:rPr i="1" lang="en">
                <a:solidFill>
                  <a:srgbClr val="292929"/>
                </a:solidFill>
                <a:highlight>
                  <a:srgbClr val="FFFFFF"/>
                </a:highlight>
              </a:rPr>
              <a:t>2. </a:t>
            </a:r>
            <a:r>
              <a:rPr lang="en">
                <a:solidFill>
                  <a:srgbClr val="292929"/>
                </a:solidFill>
                <a:highlight>
                  <a:srgbClr val="FFFFFF"/>
                </a:highlight>
              </a:rPr>
              <a:t>This is to preserve the temporal information in the first layer and build higher level representation of the temporal information at subsequent layers of the network. Every other convolution layer and pooling layer would have a size of </a:t>
            </a:r>
            <a:r>
              <a:rPr i="1" lang="en">
                <a:solidFill>
                  <a:srgbClr val="292929"/>
                </a:solidFill>
                <a:highlight>
                  <a:srgbClr val="FFFFFF"/>
                </a:highlight>
              </a:rPr>
              <a:t>3</a:t>
            </a:r>
            <a:r>
              <a:rPr lang="en">
                <a:solidFill>
                  <a:srgbClr val="292929"/>
                </a:solidFill>
                <a:highlight>
                  <a:srgbClr val="FFFFFF"/>
                </a:highlight>
              </a:rPr>
              <a:t>x</a:t>
            </a:r>
            <a:r>
              <a:rPr i="1" lang="en">
                <a:solidFill>
                  <a:srgbClr val="292929"/>
                </a:solidFill>
                <a:highlight>
                  <a:srgbClr val="FFFFFF"/>
                </a:highlight>
              </a:rPr>
              <a:t>3</a:t>
            </a:r>
            <a:r>
              <a:rPr lang="en">
                <a:solidFill>
                  <a:srgbClr val="292929"/>
                </a:solidFill>
                <a:highlight>
                  <a:srgbClr val="FFFFFF"/>
                </a:highlight>
              </a:rPr>
              <a:t>x</a:t>
            </a:r>
            <a:r>
              <a:rPr i="1" lang="en">
                <a:solidFill>
                  <a:srgbClr val="292929"/>
                </a:solidFill>
                <a:highlight>
                  <a:srgbClr val="FFFFFF"/>
                </a:highlight>
              </a:rPr>
              <a:t>3 </a:t>
            </a:r>
            <a:r>
              <a:rPr lang="en">
                <a:solidFill>
                  <a:srgbClr val="292929"/>
                </a:solidFill>
                <a:highlight>
                  <a:srgbClr val="FFFFFF"/>
                </a:highlight>
              </a:rPr>
              <a:t>and </a:t>
            </a:r>
            <a:r>
              <a:rPr i="1" lang="en">
                <a:solidFill>
                  <a:srgbClr val="292929"/>
                </a:solidFill>
                <a:highlight>
                  <a:srgbClr val="FFFFFF"/>
                </a:highlight>
              </a:rPr>
              <a:t>2</a:t>
            </a:r>
            <a:r>
              <a:rPr lang="en">
                <a:solidFill>
                  <a:srgbClr val="292929"/>
                </a:solidFill>
                <a:highlight>
                  <a:srgbClr val="FFFFFF"/>
                </a:highlight>
              </a:rPr>
              <a:t>x</a:t>
            </a:r>
            <a:r>
              <a:rPr i="1" lang="en">
                <a:solidFill>
                  <a:srgbClr val="292929"/>
                </a:solidFill>
                <a:highlight>
                  <a:srgbClr val="FFFFFF"/>
                </a:highlight>
              </a:rPr>
              <a:t>2</a:t>
            </a:r>
            <a:r>
              <a:rPr lang="en">
                <a:solidFill>
                  <a:srgbClr val="292929"/>
                </a:solidFill>
                <a:highlight>
                  <a:srgbClr val="FFFFFF"/>
                </a:highlight>
              </a:rPr>
              <a:t>x</a:t>
            </a:r>
            <a:r>
              <a:rPr i="1" lang="en">
                <a:solidFill>
                  <a:srgbClr val="292929"/>
                </a:solidFill>
                <a:highlight>
                  <a:srgbClr val="FFFFFF"/>
                </a:highlight>
              </a:rPr>
              <a:t>2 </a:t>
            </a:r>
            <a:r>
              <a:rPr lang="en">
                <a:solidFill>
                  <a:srgbClr val="292929"/>
                </a:solidFill>
                <a:highlight>
                  <a:srgbClr val="FFFFFF"/>
                </a:highlight>
              </a:rPr>
              <a:t>where the strides are 1 and 2 respectively. The fully connected layers have a size of </a:t>
            </a:r>
            <a:r>
              <a:rPr i="1" lang="en">
                <a:solidFill>
                  <a:srgbClr val="292929"/>
                </a:solidFill>
                <a:highlight>
                  <a:srgbClr val="FFFFFF"/>
                </a:highlight>
              </a:rPr>
              <a:t>4096 </a:t>
            </a:r>
            <a:r>
              <a:rPr lang="en">
                <a:solidFill>
                  <a:srgbClr val="292929"/>
                </a:solidFill>
                <a:highlight>
                  <a:srgbClr val="FFFFFF"/>
                </a:highlight>
              </a:rPr>
              <a:t>dimensions with softmax outputs reflecting either 101 classes of UCF-101 dataset or 487 classes of the Sports 1M dataset.</a:t>
            </a:r>
            <a:endParaRPr/>
          </a:p>
          <a:p>
            <a:pPr indent="0" lvl="0" marL="0" rtl="0" algn="l">
              <a:lnSpc>
                <a:spcPct val="115000"/>
              </a:lnSpc>
              <a:spcBef>
                <a:spcPts val="1600"/>
              </a:spcBef>
              <a:spcAft>
                <a:spcPts val="1600"/>
              </a:spcAft>
              <a:buSzPts val="1300"/>
              <a:buNone/>
            </a:pPr>
            <a:r>
              <a:rPr lang="en"/>
              <a:t>        </a:t>
            </a:r>
            <a:endParaRPr/>
          </a:p>
        </p:txBody>
      </p:sp>
      <p:pic>
        <p:nvPicPr>
          <p:cNvPr id="246" name="Google Shape;246;p19"/>
          <p:cNvPicPr preferRelativeResize="0"/>
          <p:nvPr/>
        </p:nvPicPr>
        <p:blipFill rotWithShape="1">
          <a:blip r:embed="rId3">
            <a:alphaModFix/>
          </a:blip>
          <a:srcRect b="0" l="0" r="0" t="0"/>
          <a:stretch/>
        </p:blipFill>
        <p:spPr>
          <a:xfrm>
            <a:off x="640349" y="2597300"/>
            <a:ext cx="9692101" cy="6477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
          <p:cNvSpPr txBox="1"/>
          <p:nvPr>
            <p:ph type="ctrTitle"/>
          </p:nvPr>
        </p:nvSpPr>
        <p:spPr>
          <a:xfrm>
            <a:off x="2230444" y="2266348"/>
            <a:ext cx="6433500" cy="19644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800"/>
              <a:buNone/>
            </a:pPr>
            <a:r>
              <a:rPr lang="en">
                <a:solidFill>
                  <a:schemeClr val="accent1"/>
                </a:solidFill>
              </a:rPr>
              <a:t>Very brief overview of Convolution</a:t>
            </a:r>
            <a:endParaRPr>
              <a:solidFill>
                <a:schemeClr val="accent1"/>
              </a:solidFill>
            </a:endParaRPr>
          </a:p>
        </p:txBody>
      </p:sp>
      <p:sp>
        <p:nvSpPr>
          <p:cNvPr id="135" name="Google Shape;135;p2"/>
          <p:cNvSpPr txBox="1"/>
          <p:nvPr>
            <p:ph idx="1" type="subTitle"/>
          </p:nvPr>
        </p:nvSpPr>
        <p:spPr>
          <a:xfrm>
            <a:off x="2230440" y="4629761"/>
            <a:ext cx="6433500" cy="7089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600"/>
              <a:buNone/>
            </a:pPr>
            <a:r>
              <a:rPr lang="en">
                <a:solidFill>
                  <a:srgbClr val="FF0000"/>
                </a:solidFill>
              </a:rPr>
              <a:t>Before getting into 3D Convolution</a:t>
            </a:r>
            <a:endParaRPr>
              <a:solidFill>
                <a:srgbClr val="FF0000"/>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20"/>
          <p:cNvSpPr txBox="1"/>
          <p:nvPr>
            <p:ph type="title"/>
          </p:nvPr>
        </p:nvSpPr>
        <p:spPr>
          <a:xfrm>
            <a:off x="879850" y="528380"/>
            <a:ext cx="9006900" cy="640200"/>
          </a:xfrm>
          <a:prstGeom prst="rect">
            <a:avLst/>
          </a:prstGeom>
          <a:noFill/>
          <a:ln>
            <a:noFill/>
          </a:ln>
        </p:spPr>
        <p:txBody>
          <a:bodyPr anchorCtr="0" anchor="t" bIns="91425" lIns="91425" spcFirstLastPara="1" rIns="91425" wrap="square" tIns="91425">
            <a:noAutofit/>
          </a:bodyPr>
          <a:lstStyle/>
          <a:p>
            <a:pPr indent="0" lvl="0" marL="2743200" rtl="0" algn="l">
              <a:lnSpc>
                <a:spcPct val="100000"/>
              </a:lnSpc>
              <a:spcBef>
                <a:spcPts val="0"/>
              </a:spcBef>
              <a:spcAft>
                <a:spcPts val="0"/>
              </a:spcAft>
              <a:buSzPts val="3000"/>
              <a:buNone/>
            </a:pPr>
            <a:r>
              <a:rPr lang="en"/>
              <a:t>Some other Architectures</a:t>
            </a:r>
            <a:endParaRPr/>
          </a:p>
        </p:txBody>
      </p:sp>
      <p:sp>
        <p:nvSpPr>
          <p:cNvPr id="252" name="Google Shape;252;p20"/>
          <p:cNvSpPr txBox="1"/>
          <p:nvPr>
            <p:ph idx="1" type="body"/>
          </p:nvPr>
        </p:nvSpPr>
        <p:spPr>
          <a:xfrm>
            <a:off x="549900" y="1168575"/>
            <a:ext cx="9915300" cy="4852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300"/>
              <a:buNone/>
            </a:pPr>
            <a:r>
              <a:rPr lang="en" sz="1500">
                <a:latin typeface="Georgia"/>
                <a:ea typeface="Georgia"/>
                <a:cs typeface="Georgia"/>
                <a:sym typeface="Georgia"/>
              </a:rPr>
              <a:t>1.C3D[2014]</a:t>
            </a:r>
            <a:endParaRPr sz="1500">
              <a:latin typeface="Georgia"/>
              <a:ea typeface="Georgia"/>
              <a:cs typeface="Georgia"/>
              <a:sym typeface="Georgia"/>
            </a:endParaRPr>
          </a:p>
          <a:p>
            <a:pPr indent="0" lvl="0" marL="0" rtl="0" algn="l">
              <a:lnSpc>
                <a:spcPct val="100000"/>
              </a:lnSpc>
              <a:spcBef>
                <a:spcPts val="1600"/>
              </a:spcBef>
              <a:spcAft>
                <a:spcPts val="0"/>
              </a:spcAft>
              <a:buSzPts val="1300"/>
              <a:buNone/>
            </a:pPr>
            <a:r>
              <a:rPr lang="en" sz="1500">
                <a:latin typeface="Georgia"/>
                <a:ea typeface="Georgia"/>
                <a:cs typeface="Georgia"/>
                <a:sym typeface="Georgia"/>
              </a:rPr>
              <a:t>2.Conv3D &amp; Attention[2015]</a:t>
            </a:r>
            <a:endParaRPr sz="1500">
              <a:latin typeface="Georgia"/>
              <a:ea typeface="Georgia"/>
              <a:cs typeface="Georgia"/>
              <a:sym typeface="Georgia"/>
            </a:endParaRPr>
          </a:p>
          <a:p>
            <a:pPr indent="0" lvl="0" marL="0" rtl="0" algn="l">
              <a:lnSpc>
                <a:spcPct val="100000"/>
              </a:lnSpc>
              <a:spcBef>
                <a:spcPts val="1600"/>
              </a:spcBef>
              <a:spcAft>
                <a:spcPts val="0"/>
              </a:spcAft>
              <a:buSzPts val="1300"/>
              <a:buNone/>
            </a:pPr>
            <a:r>
              <a:rPr lang="en" sz="1500">
                <a:latin typeface="Georgia"/>
                <a:ea typeface="Georgia"/>
                <a:cs typeface="Georgia"/>
                <a:sym typeface="Georgia"/>
              </a:rPr>
              <a:t>3. ActionVlad[2017]</a:t>
            </a:r>
            <a:endParaRPr sz="1500">
              <a:latin typeface="Georgia"/>
              <a:ea typeface="Georgia"/>
              <a:cs typeface="Georgia"/>
              <a:sym typeface="Georgia"/>
            </a:endParaRPr>
          </a:p>
          <a:p>
            <a:pPr indent="0" lvl="0" marL="0" rtl="0" algn="l">
              <a:lnSpc>
                <a:spcPct val="100000"/>
              </a:lnSpc>
              <a:spcBef>
                <a:spcPts val="1600"/>
              </a:spcBef>
              <a:spcAft>
                <a:spcPts val="0"/>
              </a:spcAft>
              <a:buSzPts val="1300"/>
              <a:buNone/>
            </a:pPr>
            <a:r>
              <a:rPr lang="en" sz="1500">
                <a:latin typeface="Georgia"/>
                <a:ea typeface="Georgia"/>
                <a:cs typeface="Georgia"/>
                <a:sym typeface="Georgia"/>
              </a:rPr>
              <a:t>4.I3D[2017]</a:t>
            </a:r>
            <a:endParaRPr sz="1500">
              <a:latin typeface="Georgia"/>
              <a:ea typeface="Georgia"/>
              <a:cs typeface="Georgia"/>
              <a:sym typeface="Georgia"/>
            </a:endParaRPr>
          </a:p>
          <a:p>
            <a:pPr indent="0" lvl="0" marL="0" rtl="0" algn="l">
              <a:lnSpc>
                <a:spcPct val="100000"/>
              </a:lnSpc>
              <a:spcBef>
                <a:spcPts val="1600"/>
              </a:spcBef>
              <a:spcAft>
                <a:spcPts val="0"/>
              </a:spcAft>
              <a:buSzPts val="1300"/>
              <a:buNone/>
            </a:pPr>
            <a:r>
              <a:rPr lang="en" sz="1500">
                <a:latin typeface="Georgia"/>
                <a:ea typeface="Georgia"/>
                <a:cs typeface="Georgia"/>
                <a:sym typeface="Georgia"/>
              </a:rPr>
              <a:t>5.T3D[2017]</a:t>
            </a:r>
            <a:endParaRPr sz="1500">
              <a:latin typeface="Georgia"/>
              <a:ea typeface="Georgia"/>
              <a:cs typeface="Georgia"/>
              <a:sym typeface="Georgia"/>
            </a:endParaRPr>
          </a:p>
          <a:p>
            <a:pPr indent="0" lvl="0" marL="0" rtl="0" algn="l">
              <a:lnSpc>
                <a:spcPct val="115000"/>
              </a:lnSpc>
              <a:spcBef>
                <a:spcPts val="1600"/>
              </a:spcBef>
              <a:spcAft>
                <a:spcPts val="0"/>
              </a:spcAft>
              <a:buSzPts val="1300"/>
              <a:buNone/>
            </a:pPr>
            <a:r>
              <a:rPr lang="en" sz="1500">
                <a:latin typeface="Georgia"/>
                <a:ea typeface="Georgia"/>
                <a:cs typeface="Georgia"/>
                <a:sym typeface="Georgia"/>
              </a:rPr>
              <a:t>6.S3D[2017]</a:t>
            </a:r>
            <a:endParaRPr sz="1500">
              <a:latin typeface="Georgia"/>
              <a:ea typeface="Georgia"/>
              <a:cs typeface="Georgia"/>
              <a:sym typeface="Georgia"/>
            </a:endParaRPr>
          </a:p>
          <a:p>
            <a:pPr indent="0" lvl="0" marL="0" rtl="0" algn="l">
              <a:lnSpc>
                <a:spcPct val="115000"/>
              </a:lnSpc>
              <a:spcBef>
                <a:spcPts val="1600"/>
              </a:spcBef>
              <a:spcAft>
                <a:spcPts val="0"/>
              </a:spcAft>
              <a:buSzPts val="1300"/>
              <a:buNone/>
            </a:pPr>
            <a:r>
              <a:t/>
            </a:r>
            <a:endParaRPr sz="1500">
              <a:latin typeface="Georgia"/>
              <a:ea typeface="Georgia"/>
              <a:cs typeface="Georgia"/>
              <a:sym typeface="Georgia"/>
            </a:endParaRPr>
          </a:p>
          <a:p>
            <a:pPr indent="0" lvl="0" marL="0" rtl="0" algn="l">
              <a:lnSpc>
                <a:spcPct val="115000"/>
              </a:lnSpc>
              <a:spcBef>
                <a:spcPts val="1600"/>
              </a:spcBef>
              <a:spcAft>
                <a:spcPts val="0"/>
              </a:spcAft>
              <a:buSzPts val="1300"/>
              <a:buNone/>
            </a:pPr>
            <a:r>
              <a:t/>
            </a:r>
            <a:endParaRPr sz="1500">
              <a:latin typeface="Georgia"/>
              <a:ea typeface="Georgia"/>
              <a:cs typeface="Georgia"/>
              <a:sym typeface="Georgia"/>
            </a:endParaRPr>
          </a:p>
          <a:p>
            <a:pPr indent="0" lvl="0" marL="0" rtl="0" algn="l">
              <a:lnSpc>
                <a:spcPct val="115000"/>
              </a:lnSpc>
              <a:spcBef>
                <a:spcPts val="1600"/>
              </a:spcBef>
              <a:spcAft>
                <a:spcPts val="0"/>
              </a:spcAft>
              <a:buSzPts val="1300"/>
              <a:buNone/>
            </a:pPr>
            <a:r>
              <a:t/>
            </a:r>
            <a:endParaRPr sz="1500">
              <a:latin typeface="Georgia"/>
              <a:ea typeface="Georgia"/>
              <a:cs typeface="Georgia"/>
              <a:sym typeface="Georgia"/>
            </a:endParaRPr>
          </a:p>
          <a:p>
            <a:pPr indent="0" lvl="0" marL="0" rtl="0" algn="l">
              <a:lnSpc>
                <a:spcPct val="115000"/>
              </a:lnSpc>
              <a:spcBef>
                <a:spcPts val="1600"/>
              </a:spcBef>
              <a:spcAft>
                <a:spcPts val="0"/>
              </a:spcAft>
              <a:buSzPts val="1300"/>
              <a:buNone/>
            </a:pPr>
            <a:r>
              <a:t/>
            </a:r>
            <a:endParaRPr sz="1500">
              <a:latin typeface="Georgia"/>
              <a:ea typeface="Georgia"/>
              <a:cs typeface="Georgia"/>
              <a:sym typeface="Georgia"/>
            </a:endParaRPr>
          </a:p>
          <a:p>
            <a:pPr indent="0" lvl="0" marL="0" rtl="0" algn="l">
              <a:lnSpc>
                <a:spcPct val="115000"/>
              </a:lnSpc>
              <a:spcBef>
                <a:spcPts val="1600"/>
              </a:spcBef>
              <a:spcAft>
                <a:spcPts val="0"/>
              </a:spcAft>
              <a:buSzPts val="1300"/>
              <a:buNone/>
            </a:pPr>
            <a:r>
              <a:t/>
            </a:r>
            <a:endParaRPr sz="1500">
              <a:latin typeface="Georgia"/>
              <a:ea typeface="Georgia"/>
              <a:cs typeface="Georgia"/>
              <a:sym typeface="Georgia"/>
            </a:endParaRPr>
          </a:p>
          <a:p>
            <a:pPr indent="0" lvl="0" marL="0" rtl="0" algn="l">
              <a:lnSpc>
                <a:spcPct val="115000"/>
              </a:lnSpc>
              <a:spcBef>
                <a:spcPts val="1600"/>
              </a:spcBef>
              <a:spcAft>
                <a:spcPts val="0"/>
              </a:spcAft>
              <a:buSzPts val="1300"/>
              <a:buNone/>
            </a:pPr>
            <a:r>
              <a:t/>
            </a:r>
            <a:endParaRPr sz="1500">
              <a:latin typeface="Georgia"/>
              <a:ea typeface="Georgia"/>
              <a:cs typeface="Georgia"/>
              <a:sym typeface="Georgia"/>
            </a:endParaRPr>
          </a:p>
          <a:p>
            <a:pPr indent="0" lvl="0" marL="0" rtl="0" algn="l">
              <a:lnSpc>
                <a:spcPct val="115000"/>
              </a:lnSpc>
              <a:spcBef>
                <a:spcPts val="1600"/>
              </a:spcBef>
              <a:spcAft>
                <a:spcPts val="1600"/>
              </a:spcAft>
              <a:buSzPts val="1300"/>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21"/>
          <p:cNvSpPr txBox="1"/>
          <p:nvPr>
            <p:ph type="title"/>
          </p:nvPr>
        </p:nvSpPr>
        <p:spPr>
          <a:xfrm>
            <a:off x="982950" y="3082391"/>
            <a:ext cx="9006900" cy="812100"/>
          </a:xfrm>
          <a:prstGeom prst="rect">
            <a:avLst/>
          </a:prstGeom>
          <a:noFill/>
          <a:ln>
            <a:noFill/>
          </a:ln>
        </p:spPr>
        <p:txBody>
          <a:bodyPr anchorCtr="0" anchor="t" bIns="91425" lIns="91425" spcFirstLastPara="1" rIns="91425" wrap="square" tIns="91425">
            <a:noAutofit/>
          </a:bodyPr>
          <a:lstStyle/>
          <a:p>
            <a:pPr indent="457200" lvl="0" marL="2743200" rtl="0" algn="l">
              <a:lnSpc>
                <a:spcPct val="100000"/>
              </a:lnSpc>
              <a:spcBef>
                <a:spcPts val="0"/>
              </a:spcBef>
              <a:spcAft>
                <a:spcPts val="0"/>
              </a:spcAft>
              <a:buSzPts val="3000"/>
              <a:buNone/>
            </a:pPr>
            <a:r>
              <a:rPr lang="en" sz="3800">
                <a:solidFill>
                  <a:schemeClr val="accent1"/>
                </a:solidFill>
              </a:rPr>
              <a:t>References</a:t>
            </a:r>
            <a:endParaRPr sz="3800">
              <a:solidFill>
                <a:schemeClr val="accent1"/>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22"/>
          <p:cNvSpPr txBox="1"/>
          <p:nvPr>
            <p:ph idx="1" type="body"/>
          </p:nvPr>
        </p:nvSpPr>
        <p:spPr>
          <a:xfrm>
            <a:off x="601450" y="601450"/>
            <a:ext cx="9829500" cy="5877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300"/>
              <a:buNone/>
            </a:pPr>
            <a:r>
              <a:rPr lang="en"/>
              <a:t>1.</a:t>
            </a:r>
            <a:r>
              <a:rPr lang="en" u="sng">
                <a:solidFill>
                  <a:schemeClr val="hlink"/>
                </a:solidFill>
                <a:hlinkClick r:id="rId3"/>
              </a:rPr>
              <a:t>https://www.khanacademy.org/math/differential-equations/laplace-transform/convolution-integral/v/the-convolution-and-the-laplace-transform</a:t>
            </a:r>
            <a:endParaRPr/>
          </a:p>
          <a:p>
            <a:pPr indent="0" lvl="0" marL="0" rtl="0" algn="l">
              <a:lnSpc>
                <a:spcPct val="115000"/>
              </a:lnSpc>
              <a:spcBef>
                <a:spcPts val="1600"/>
              </a:spcBef>
              <a:spcAft>
                <a:spcPts val="0"/>
              </a:spcAft>
              <a:buSzPts val="1300"/>
              <a:buNone/>
            </a:pPr>
            <a:r>
              <a:rPr lang="en"/>
              <a:t>2.</a:t>
            </a:r>
            <a:r>
              <a:rPr lang="en" u="sng">
                <a:solidFill>
                  <a:schemeClr val="hlink"/>
                </a:solidFill>
                <a:hlinkClick r:id="rId4"/>
              </a:rPr>
              <a:t>https://towardsdatascience.com/understanding-1d-and-3d-convolution-neural-network-keras-9d8f76e29610</a:t>
            </a:r>
            <a:endParaRPr/>
          </a:p>
          <a:p>
            <a:pPr indent="0" lvl="0" marL="0" rtl="0" algn="l">
              <a:lnSpc>
                <a:spcPct val="115000"/>
              </a:lnSpc>
              <a:spcBef>
                <a:spcPts val="1600"/>
              </a:spcBef>
              <a:spcAft>
                <a:spcPts val="0"/>
              </a:spcAft>
              <a:buSzPts val="1300"/>
              <a:buNone/>
            </a:pPr>
            <a:r>
              <a:rPr lang="en"/>
              <a:t>3.</a:t>
            </a:r>
            <a:r>
              <a:rPr lang="en" u="sng">
                <a:solidFill>
                  <a:schemeClr val="hlink"/>
                </a:solidFill>
                <a:hlinkClick r:id="rId5"/>
              </a:rPr>
              <a:t>https://towardsdatascience.com/a-comprehensive-introduction-to-different-types-of-convolutions-in-deep-learning-669281e58215</a:t>
            </a:r>
            <a:endParaRPr/>
          </a:p>
          <a:p>
            <a:pPr indent="0" lvl="0" marL="0" rtl="0" algn="l">
              <a:lnSpc>
                <a:spcPct val="115000"/>
              </a:lnSpc>
              <a:spcBef>
                <a:spcPts val="1600"/>
              </a:spcBef>
              <a:spcAft>
                <a:spcPts val="0"/>
              </a:spcAft>
              <a:buSzPts val="1300"/>
              <a:buNone/>
            </a:pPr>
            <a:r>
              <a:rPr lang="en"/>
              <a:t>4.</a:t>
            </a:r>
            <a:r>
              <a:rPr lang="en" u="sng">
                <a:solidFill>
                  <a:schemeClr val="hlink"/>
                </a:solidFill>
                <a:hlinkClick r:id="rId6"/>
              </a:rPr>
              <a:t>https://towardsdatascience.com/intuitively-understanding-convolutions-for-deep-learning-1f6f42faee1</a:t>
            </a:r>
            <a:endParaRPr/>
          </a:p>
          <a:p>
            <a:pPr indent="0" lvl="0" marL="0" rtl="0" algn="l">
              <a:lnSpc>
                <a:spcPct val="115000"/>
              </a:lnSpc>
              <a:spcBef>
                <a:spcPts val="1600"/>
              </a:spcBef>
              <a:spcAft>
                <a:spcPts val="0"/>
              </a:spcAft>
              <a:buSzPts val="1300"/>
              <a:buNone/>
            </a:pPr>
            <a:r>
              <a:rPr lang="en"/>
              <a:t>5.</a:t>
            </a:r>
            <a:r>
              <a:rPr lang="en" u="sng">
                <a:solidFill>
                  <a:schemeClr val="hlink"/>
                </a:solidFill>
                <a:hlinkClick r:id="rId7"/>
              </a:rPr>
              <a:t>https://ai.stackexchange.com/questions/13692/when-should-i-use-3d-convolution#:~:text=Essentially%20its%20the%20same%20as,then%20the%20feature%20map%20depth</a:t>
            </a:r>
            <a:r>
              <a:rPr lang="en"/>
              <a:t>.</a:t>
            </a:r>
            <a:endParaRPr/>
          </a:p>
          <a:p>
            <a:pPr indent="0" lvl="0" marL="0" rtl="0" algn="l">
              <a:lnSpc>
                <a:spcPct val="115000"/>
              </a:lnSpc>
              <a:spcBef>
                <a:spcPts val="1600"/>
              </a:spcBef>
              <a:spcAft>
                <a:spcPts val="0"/>
              </a:spcAft>
              <a:buSzPts val="1300"/>
              <a:buNone/>
            </a:pPr>
            <a:r>
              <a:rPr lang="en"/>
              <a:t>6.</a:t>
            </a:r>
            <a:r>
              <a:rPr lang="en" u="sng">
                <a:solidFill>
                  <a:schemeClr val="hlink"/>
                </a:solidFill>
                <a:hlinkClick r:id="rId8"/>
              </a:rPr>
              <a:t>https://medium.com/@nair.binum/quick-overview-of-convolutional-3d-features-for-action-and-activity-recognition-c3d-138f96d58d8f</a:t>
            </a:r>
            <a:endParaRPr/>
          </a:p>
          <a:p>
            <a:pPr indent="0" lvl="0" marL="0" rtl="0" algn="l">
              <a:lnSpc>
                <a:spcPct val="115000"/>
              </a:lnSpc>
              <a:spcBef>
                <a:spcPts val="1600"/>
              </a:spcBef>
              <a:spcAft>
                <a:spcPts val="0"/>
              </a:spcAft>
              <a:buSzPts val="1300"/>
              <a:buNone/>
            </a:pPr>
            <a:r>
              <a:rPr lang="en"/>
              <a:t>7..</a:t>
            </a:r>
            <a:r>
              <a:rPr lang="en" u="sng">
                <a:solidFill>
                  <a:schemeClr val="hlink"/>
                </a:solidFill>
                <a:hlinkClick r:id="rId9"/>
              </a:rPr>
              <a:t>https://www.hindawi.com/journals/cin/2017/8348671/</a:t>
            </a:r>
            <a:endParaRPr/>
          </a:p>
          <a:p>
            <a:pPr indent="0" lvl="0" marL="0" rtl="0" algn="l">
              <a:lnSpc>
                <a:spcPct val="115000"/>
              </a:lnSpc>
              <a:spcBef>
                <a:spcPts val="1600"/>
              </a:spcBef>
              <a:spcAft>
                <a:spcPts val="0"/>
              </a:spcAft>
              <a:buSzPts val="1300"/>
              <a:buNone/>
            </a:pPr>
            <a:r>
              <a:rPr lang="en"/>
              <a:t>8.</a:t>
            </a:r>
            <a:r>
              <a:rPr lang="en" u="sng">
                <a:solidFill>
                  <a:schemeClr val="accent5"/>
                </a:solidFill>
                <a:hlinkClick r:id="rId10">
                  <a:extLst>
                    <a:ext uri="{A12FA001-AC4F-418D-AE19-62706E023703}">
                      <ahyp:hlinkClr val="tx"/>
                    </a:ext>
                  </a:extLst>
                </a:hlinkClick>
              </a:rPr>
              <a:t>https://papers.nips.cc/paper/2015/file/07563a3fe3bbe7e3ba84431ad9d055af-Paper.pdf</a:t>
            </a:r>
            <a:endParaRPr/>
          </a:p>
          <a:p>
            <a:pPr indent="0" lvl="0" marL="0" rtl="0" algn="l">
              <a:lnSpc>
                <a:spcPct val="115000"/>
              </a:lnSpc>
              <a:spcBef>
                <a:spcPts val="1600"/>
              </a:spcBef>
              <a:spcAft>
                <a:spcPts val="0"/>
              </a:spcAft>
              <a:buSzPts val="1300"/>
              <a:buNone/>
            </a:pPr>
            <a:r>
              <a:rPr lang="en"/>
              <a:t>9.</a:t>
            </a:r>
            <a:r>
              <a:rPr lang="en" u="sng">
                <a:solidFill>
                  <a:schemeClr val="hlink"/>
                </a:solidFill>
                <a:hlinkClick r:id="rId11"/>
              </a:rPr>
              <a:t>https://vlg.cs.dartmouth.edu/c3d/</a:t>
            </a:r>
            <a:endParaRPr/>
          </a:p>
          <a:p>
            <a:pPr indent="0" lvl="0" marL="0" rtl="0" algn="l">
              <a:lnSpc>
                <a:spcPct val="115000"/>
              </a:lnSpc>
              <a:spcBef>
                <a:spcPts val="1600"/>
              </a:spcBef>
              <a:spcAft>
                <a:spcPts val="0"/>
              </a:spcAft>
              <a:buSzPts val="1300"/>
              <a:buNone/>
            </a:pPr>
            <a:r>
              <a:rPr lang="en"/>
              <a:t>10.</a:t>
            </a:r>
            <a:r>
              <a:rPr lang="en" u="sng">
                <a:solidFill>
                  <a:schemeClr val="hlink"/>
                </a:solidFill>
                <a:hlinkClick r:id="rId12"/>
              </a:rPr>
              <a:t>https://arxiv.org/abs/1705.07750</a:t>
            </a:r>
            <a:endParaRPr/>
          </a:p>
          <a:p>
            <a:pPr indent="0" lvl="0" marL="0" rtl="0" algn="l">
              <a:lnSpc>
                <a:spcPct val="115000"/>
              </a:lnSpc>
              <a:spcBef>
                <a:spcPts val="1600"/>
              </a:spcBef>
              <a:spcAft>
                <a:spcPts val="0"/>
              </a:spcAft>
              <a:buSzPts val="1300"/>
              <a:buNone/>
            </a:pPr>
            <a:r>
              <a:rPr lang="en"/>
              <a:t>11.</a:t>
            </a:r>
            <a:r>
              <a:rPr lang="en" u="sng">
                <a:solidFill>
                  <a:schemeClr val="hlink"/>
                </a:solidFill>
                <a:hlinkClick r:id="rId13"/>
              </a:rPr>
              <a:t>https://blog.qure.ai/notes/deep-learning-for-videos-action-recognition-review</a:t>
            </a:r>
            <a:endParaRPr/>
          </a:p>
          <a:p>
            <a:pPr indent="0" lvl="0" marL="0" rtl="0" algn="l">
              <a:lnSpc>
                <a:spcPct val="115000"/>
              </a:lnSpc>
              <a:spcBef>
                <a:spcPts val="1600"/>
              </a:spcBef>
              <a:spcAft>
                <a:spcPts val="0"/>
              </a:spcAft>
              <a:buSzPts val="1300"/>
              <a:buNone/>
            </a:pPr>
            <a:r>
              <a:rPr lang="en"/>
              <a:t>12.</a:t>
            </a:r>
            <a:r>
              <a:rPr lang="en" u="sng">
                <a:solidFill>
                  <a:schemeClr val="hlink"/>
                </a:solidFill>
                <a:hlinkClick r:id="rId14"/>
              </a:rPr>
              <a:t>https://paperswithcode.com/task/3d-human-action-recognition</a:t>
            </a:r>
            <a:endParaRPr/>
          </a:p>
          <a:p>
            <a:pPr indent="0" lvl="0" marL="0" rtl="0" algn="l">
              <a:lnSpc>
                <a:spcPct val="115000"/>
              </a:lnSpc>
              <a:spcBef>
                <a:spcPts val="1600"/>
              </a:spcBef>
              <a:spcAft>
                <a:spcPts val="0"/>
              </a:spcAft>
              <a:buSzPts val="1300"/>
              <a:buNone/>
            </a:pPr>
            <a:r>
              <a:t/>
            </a:r>
            <a:endParaRPr/>
          </a:p>
          <a:p>
            <a:pPr indent="0" lvl="0" marL="0" rtl="0" algn="l">
              <a:lnSpc>
                <a:spcPct val="115000"/>
              </a:lnSpc>
              <a:spcBef>
                <a:spcPts val="1600"/>
              </a:spcBef>
              <a:spcAft>
                <a:spcPts val="0"/>
              </a:spcAft>
              <a:buSzPts val="1300"/>
              <a:buNone/>
            </a:pPr>
            <a:r>
              <a:t/>
            </a:r>
            <a:endParaRPr/>
          </a:p>
          <a:p>
            <a:pPr indent="0" lvl="0" marL="0" rtl="0" algn="l">
              <a:lnSpc>
                <a:spcPct val="115000"/>
              </a:lnSpc>
              <a:spcBef>
                <a:spcPts val="1600"/>
              </a:spcBef>
              <a:spcAft>
                <a:spcPts val="0"/>
              </a:spcAft>
              <a:buSzPts val="1300"/>
              <a:buNone/>
            </a:pPr>
            <a:r>
              <a:t/>
            </a:r>
            <a:endParaRPr/>
          </a:p>
          <a:p>
            <a:pPr indent="0" lvl="0" marL="0" rtl="0" algn="l">
              <a:lnSpc>
                <a:spcPct val="115000"/>
              </a:lnSpc>
              <a:spcBef>
                <a:spcPts val="1600"/>
              </a:spcBef>
              <a:spcAft>
                <a:spcPts val="0"/>
              </a:spcAft>
              <a:buSzPts val="1300"/>
              <a:buNone/>
            </a:pPr>
            <a:r>
              <a:t/>
            </a:r>
            <a:endParaRPr/>
          </a:p>
          <a:p>
            <a:pPr indent="0" lvl="0" marL="0" rtl="0" algn="l">
              <a:lnSpc>
                <a:spcPct val="115000"/>
              </a:lnSpc>
              <a:spcBef>
                <a:spcPts val="1600"/>
              </a:spcBef>
              <a:spcAft>
                <a:spcPts val="0"/>
              </a:spcAft>
              <a:buSzPts val="1300"/>
              <a:buNone/>
            </a:pPr>
            <a:r>
              <a:t/>
            </a:r>
            <a:endParaRPr/>
          </a:p>
          <a:p>
            <a:pPr indent="0" lvl="0" marL="0" rtl="0" algn="l">
              <a:lnSpc>
                <a:spcPct val="115000"/>
              </a:lnSpc>
              <a:spcBef>
                <a:spcPts val="1600"/>
              </a:spcBef>
              <a:spcAft>
                <a:spcPts val="0"/>
              </a:spcAft>
              <a:buSzPts val="1300"/>
              <a:buNone/>
            </a:pPr>
            <a:r>
              <a:t/>
            </a:r>
            <a:endParaRPr/>
          </a:p>
          <a:p>
            <a:pPr indent="0" lvl="0" marL="0" rtl="0" algn="l">
              <a:lnSpc>
                <a:spcPct val="115000"/>
              </a:lnSpc>
              <a:spcBef>
                <a:spcPts val="1600"/>
              </a:spcBef>
              <a:spcAft>
                <a:spcPts val="0"/>
              </a:spcAft>
              <a:buSzPts val="1300"/>
              <a:buNone/>
            </a:pPr>
            <a:r>
              <a:t/>
            </a:r>
            <a:endParaRPr/>
          </a:p>
          <a:p>
            <a:pPr indent="0" lvl="0" marL="0" rtl="0" algn="l">
              <a:lnSpc>
                <a:spcPct val="115000"/>
              </a:lnSpc>
              <a:spcBef>
                <a:spcPts val="1600"/>
              </a:spcBef>
              <a:spcAft>
                <a:spcPts val="0"/>
              </a:spcAft>
              <a:buSzPts val="1300"/>
              <a:buNone/>
            </a:pPr>
            <a:r>
              <a:rPr lang="en"/>
              <a:t>.</a:t>
            </a:r>
            <a:endParaRPr/>
          </a:p>
          <a:p>
            <a:pPr indent="0" lvl="0" marL="0" rtl="0" algn="l">
              <a:lnSpc>
                <a:spcPct val="115000"/>
              </a:lnSpc>
              <a:spcBef>
                <a:spcPts val="1600"/>
              </a:spcBef>
              <a:spcAft>
                <a:spcPts val="1600"/>
              </a:spcAft>
              <a:buSzPts val="1300"/>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23"/>
          <p:cNvSpPr txBox="1"/>
          <p:nvPr>
            <p:ph idx="1" type="body"/>
          </p:nvPr>
        </p:nvSpPr>
        <p:spPr>
          <a:xfrm>
            <a:off x="567075" y="618650"/>
            <a:ext cx="9932700" cy="5756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300"/>
              <a:buNone/>
            </a:pPr>
            <a:r>
              <a:rPr lang="en"/>
              <a:t>13.</a:t>
            </a:r>
            <a:r>
              <a:rPr lang="en" u="sng">
                <a:solidFill>
                  <a:schemeClr val="hlink"/>
                </a:solidFill>
                <a:hlinkClick r:id="rId3"/>
              </a:rPr>
              <a:t>https://arxiv.org/abs/1411.4389</a:t>
            </a:r>
            <a:endParaRPr/>
          </a:p>
          <a:p>
            <a:pPr indent="0" lvl="0" marL="0" rtl="0" algn="l">
              <a:lnSpc>
                <a:spcPct val="115000"/>
              </a:lnSpc>
              <a:spcBef>
                <a:spcPts val="1600"/>
              </a:spcBef>
              <a:spcAft>
                <a:spcPts val="0"/>
              </a:spcAft>
              <a:buSzPts val="1300"/>
              <a:buNone/>
            </a:pPr>
            <a:r>
              <a:rPr lang="en"/>
              <a:t>14.</a:t>
            </a:r>
            <a:r>
              <a:rPr lang="en" u="sng">
                <a:solidFill>
                  <a:schemeClr val="hlink"/>
                </a:solidFill>
                <a:hlinkClick r:id="rId4"/>
              </a:rPr>
              <a:t>https://arxiv.org/pdf/1412.0767.pdf</a:t>
            </a:r>
            <a:endParaRPr/>
          </a:p>
          <a:p>
            <a:pPr indent="0" lvl="0" marL="0" rtl="0" algn="l">
              <a:lnSpc>
                <a:spcPct val="115000"/>
              </a:lnSpc>
              <a:spcBef>
                <a:spcPts val="1600"/>
              </a:spcBef>
              <a:spcAft>
                <a:spcPts val="0"/>
              </a:spcAft>
              <a:buSzPts val="1300"/>
              <a:buNone/>
            </a:pPr>
            <a:r>
              <a:rPr lang="en"/>
              <a:t>15.</a:t>
            </a:r>
            <a:r>
              <a:rPr lang="en" u="sng">
                <a:solidFill>
                  <a:schemeClr val="hlink"/>
                </a:solidFill>
                <a:hlinkClick r:id="rId5"/>
              </a:rPr>
              <a:t>https://sci-hub.se/10.1109/tpami.2012.59</a:t>
            </a:r>
            <a:endParaRPr/>
          </a:p>
          <a:p>
            <a:pPr indent="0" lvl="0" marL="0" rtl="0" algn="l">
              <a:lnSpc>
                <a:spcPct val="115000"/>
              </a:lnSpc>
              <a:spcBef>
                <a:spcPts val="1600"/>
              </a:spcBef>
              <a:spcAft>
                <a:spcPts val="0"/>
              </a:spcAft>
              <a:buSzPts val="1300"/>
              <a:buNone/>
            </a:pPr>
            <a:r>
              <a:rPr lang="en"/>
              <a:t>16.</a:t>
            </a:r>
            <a:r>
              <a:rPr lang="en" u="sng">
                <a:solidFill>
                  <a:schemeClr val="hlink"/>
                </a:solidFill>
                <a:hlinkClick r:id="rId6"/>
              </a:rPr>
              <a:t>https://www.youtube.com/watch?v=iaSUYvmCekI</a:t>
            </a:r>
            <a:endParaRPr u="sng">
              <a:solidFill>
                <a:schemeClr val="hlink"/>
              </a:solidFill>
            </a:endParaRPr>
          </a:p>
          <a:p>
            <a:pPr indent="0" lvl="0" marL="0" rtl="0" algn="l">
              <a:lnSpc>
                <a:spcPct val="115000"/>
              </a:lnSpc>
              <a:spcBef>
                <a:spcPts val="1600"/>
              </a:spcBef>
              <a:spcAft>
                <a:spcPts val="0"/>
              </a:spcAft>
              <a:buSzPts val="1300"/>
              <a:buNone/>
            </a:pPr>
            <a:r>
              <a:rPr lang="en"/>
              <a:t>17. </a:t>
            </a:r>
            <a:r>
              <a:rPr lang="en" u="sng">
                <a:solidFill>
                  <a:schemeClr val="hlink"/>
                </a:solidFill>
                <a:hlinkClick r:id="rId7"/>
              </a:rPr>
              <a:t>https://arxiv.org/pdf/1811.09030.pdf</a:t>
            </a:r>
            <a:r>
              <a:rPr lang="en"/>
              <a:t> </a:t>
            </a:r>
            <a:endParaRPr/>
          </a:p>
          <a:p>
            <a:pPr indent="0" lvl="0" marL="0" rtl="0" algn="l">
              <a:lnSpc>
                <a:spcPct val="115000"/>
              </a:lnSpc>
              <a:spcBef>
                <a:spcPts val="1600"/>
              </a:spcBef>
              <a:spcAft>
                <a:spcPts val="0"/>
              </a:spcAft>
              <a:buSzPts val="1300"/>
              <a:buNone/>
            </a:pPr>
            <a:r>
              <a:t/>
            </a:r>
            <a:endParaRPr/>
          </a:p>
          <a:p>
            <a:pPr indent="0" lvl="0" marL="0" rtl="0" algn="l">
              <a:lnSpc>
                <a:spcPct val="115000"/>
              </a:lnSpc>
              <a:spcBef>
                <a:spcPts val="1600"/>
              </a:spcBef>
              <a:spcAft>
                <a:spcPts val="1600"/>
              </a:spcAft>
              <a:buSzPts val="1300"/>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3"/>
          <p:cNvSpPr txBox="1"/>
          <p:nvPr>
            <p:ph type="title"/>
          </p:nvPr>
        </p:nvSpPr>
        <p:spPr>
          <a:xfrm>
            <a:off x="862700" y="545553"/>
            <a:ext cx="9006900" cy="846300"/>
          </a:xfrm>
          <a:prstGeom prst="rect">
            <a:avLst/>
          </a:prstGeom>
          <a:noFill/>
          <a:ln>
            <a:noFill/>
          </a:ln>
        </p:spPr>
        <p:txBody>
          <a:bodyPr anchorCtr="0" anchor="t" bIns="91425" lIns="91425" spcFirstLastPara="1" rIns="91425" wrap="square" tIns="91425">
            <a:noAutofit/>
          </a:bodyPr>
          <a:lstStyle/>
          <a:p>
            <a:pPr indent="457200" lvl="0" marL="2286000" rtl="0" algn="l">
              <a:lnSpc>
                <a:spcPct val="100000"/>
              </a:lnSpc>
              <a:spcBef>
                <a:spcPts val="0"/>
              </a:spcBef>
              <a:spcAft>
                <a:spcPts val="0"/>
              </a:spcAft>
              <a:buSzPts val="3000"/>
              <a:buNone/>
            </a:pPr>
            <a:r>
              <a:rPr lang="en"/>
              <a:t>What is Convolution?</a:t>
            </a:r>
            <a:endParaRPr/>
          </a:p>
          <a:p>
            <a:pPr indent="0" lvl="0" marL="0" rtl="0" algn="l">
              <a:lnSpc>
                <a:spcPct val="100000"/>
              </a:lnSpc>
              <a:spcBef>
                <a:spcPts val="0"/>
              </a:spcBef>
              <a:spcAft>
                <a:spcPts val="0"/>
              </a:spcAft>
              <a:buSzPts val="3000"/>
              <a:buNone/>
            </a:pPr>
            <a:r>
              <a:t/>
            </a:r>
            <a:endParaRPr/>
          </a:p>
        </p:txBody>
      </p:sp>
      <p:sp>
        <p:nvSpPr>
          <p:cNvPr id="141" name="Google Shape;141;p3"/>
          <p:cNvSpPr txBox="1"/>
          <p:nvPr>
            <p:ph idx="1" type="body"/>
          </p:nvPr>
        </p:nvSpPr>
        <p:spPr>
          <a:xfrm>
            <a:off x="532725" y="1220100"/>
            <a:ext cx="10001400" cy="5223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300"/>
              <a:buNone/>
            </a:pPr>
            <a:r>
              <a:rPr lang="en"/>
              <a:t>The </a:t>
            </a:r>
            <a:r>
              <a:rPr lang="en">
                <a:solidFill>
                  <a:srgbClr val="FF0000"/>
                </a:solidFill>
              </a:rPr>
              <a:t>convolution</a:t>
            </a:r>
            <a:r>
              <a:rPr lang="en"/>
              <a:t> operation or the </a:t>
            </a:r>
            <a:r>
              <a:rPr lang="en">
                <a:solidFill>
                  <a:srgbClr val="FF0000"/>
                </a:solidFill>
              </a:rPr>
              <a:t>faulting</a:t>
            </a:r>
            <a:r>
              <a:rPr lang="en"/>
              <a:t> operation of two functions F and G is defined as:-</a:t>
            </a:r>
            <a:endParaRPr/>
          </a:p>
          <a:p>
            <a:pPr indent="0" lvl="0" marL="0" rtl="0" algn="l">
              <a:lnSpc>
                <a:spcPct val="115000"/>
              </a:lnSpc>
              <a:spcBef>
                <a:spcPts val="1600"/>
              </a:spcBef>
              <a:spcAft>
                <a:spcPts val="0"/>
              </a:spcAft>
              <a:buSzPts val="1300"/>
              <a:buNone/>
            </a:pPr>
            <a:r>
              <a:rPr lang="en"/>
              <a:t>				(F*G)(t)=∫F(t-x)G(x)dx(from 0 to t)</a:t>
            </a:r>
            <a:endParaRPr/>
          </a:p>
          <a:p>
            <a:pPr indent="0" lvl="0" marL="0" rtl="0" algn="l">
              <a:lnSpc>
                <a:spcPct val="115000"/>
              </a:lnSpc>
              <a:spcBef>
                <a:spcPts val="1600"/>
              </a:spcBef>
              <a:spcAft>
                <a:spcPts val="0"/>
              </a:spcAft>
              <a:buSzPts val="1300"/>
              <a:buNone/>
            </a:pPr>
            <a:r>
              <a:rPr lang="en"/>
              <a:t>Which if pictorized is the simple integration(addition in case of discrete pixels) of the product of two functions of which one is just reversed and shifted wrt to the horizontal axis.A pictorial representation is provided below:- (Here x is replaced with tau and G is shifted instead of F).Normally,G stands for the Image and F stands for the Kernel(which moves over the Image) and convolutes over it.</a:t>
            </a:r>
            <a:endParaRPr/>
          </a:p>
          <a:p>
            <a:pPr indent="0" lvl="0" marL="0" rtl="0" algn="l">
              <a:lnSpc>
                <a:spcPct val="115000"/>
              </a:lnSpc>
              <a:spcBef>
                <a:spcPts val="1600"/>
              </a:spcBef>
              <a:spcAft>
                <a:spcPts val="1600"/>
              </a:spcAft>
              <a:buSzPts val="1300"/>
              <a:buNone/>
            </a:pPr>
            <a:r>
              <a:t/>
            </a:r>
            <a:endParaRPr/>
          </a:p>
        </p:txBody>
      </p:sp>
      <p:pic>
        <p:nvPicPr>
          <p:cNvPr id="142" name="Google Shape;142;p3"/>
          <p:cNvPicPr preferRelativeResize="0"/>
          <p:nvPr/>
        </p:nvPicPr>
        <p:blipFill rotWithShape="1">
          <a:blip r:embed="rId3">
            <a:alphaModFix/>
          </a:blip>
          <a:srcRect b="0" l="0" r="0" t="0"/>
          <a:stretch/>
        </p:blipFill>
        <p:spPr>
          <a:xfrm>
            <a:off x="365450" y="2869800"/>
            <a:ext cx="10001400" cy="34884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4"/>
          <p:cNvSpPr txBox="1"/>
          <p:nvPr>
            <p:ph type="title"/>
          </p:nvPr>
        </p:nvSpPr>
        <p:spPr>
          <a:xfrm>
            <a:off x="336600" y="351378"/>
            <a:ext cx="9006900" cy="918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t>          The concept of convolution in Deep Learning </a:t>
            </a:r>
            <a:endParaRPr/>
          </a:p>
        </p:txBody>
      </p:sp>
      <p:sp>
        <p:nvSpPr>
          <p:cNvPr id="148" name="Google Shape;148;p4"/>
          <p:cNvSpPr txBox="1"/>
          <p:nvPr>
            <p:ph idx="1" type="body"/>
          </p:nvPr>
        </p:nvSpPr>
        <p:spPr>
          <a:xfrm>
            <a:off x="336600" y="1606525"/>
            <a:ext cx="10342800" cy="4994100"/>
          </a:xfrm>
          <a:prstGeom prst="rect">
            <a:avLst/>
          </a:prstGeom>
          <a:noFill/>
          <a:ln cap="flat" cmpd="sng" w="9525">
            <a:solidFill>
              <a:srgbClr val="4A86E8"/>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300"/>
              <a:buNone/>
            </a:pPr>
            <a:r>
              <a:rPr lang="en"/>
              <a:t>When the question comes about how the computer sees,to elaborate the process of computer vision ,the convolution concept comes along with it. .When a computer sees an image that image is become numbers of pixels for the computer. For image classification,extracting features and learning them is the most essential steps to perform.Neural Networks allow to  learn those features from visual data if the data is cleverly constructed.</a:t>
            </a:r>
            <a:endParaRPr/>
          </a:p>
          <a:p>
            <a:pPr indent="0" lvl="0" marL="0" rtl="0" algn="l">
              <a:lnSpc>
                <a:spcPct val="115000"/>
              </a:lnSpc>
              <a:spcBef>
                <a:spcPts val="1600"/>
              </a:spcBef>
              <a:spcAft>
                <a:spcPts val="0"/>
              </a:spcAft>
              <a:buSzPts val="1300"/>
              <a:buNone/>
            </a:pPr>
            <a:r>
              <a:rPr lang="en"/>
              <a:t>The basic idea of convolution is to</a:t>
            </a:r>
            <a:r>
              <a:rPr lang="en">
                <a:solidFill>
                  <a:srgbClr val="6AA84F"/>
                </a:solidFill>
              </a:rPr>
              <a:t> connect the input patches to a single neuron in hidden layer.</a:t>
            </a:r>
            <a:endParaRPr>
              <a:solidFill>
                <a:srgbClr val="6AA84F"/>
              </a:solidFill>
            </a:endParaRPr>
          </a:p>
          <a:p>
            <a:pPr indent="0" lvl="0" marL="0" rtl="0" algn="l">
              <a:lnSpc>
                <a:spcPct val="115000"/>
              </a:lnSpc>
              <a:spcBef>
                <a:spcPts val="1600"/>
              </a:spcBef>
              <a:spcAft>
                <a:spcPts val="0"/>
              </a:spcAft>
              <a:buSzPts val="1300"/>
              <a:buNone/>
            </a:pPr>
            <a:r>
              <a:rPr lang="en"/>
              <a:t>We use small patch to define connections  across the entire input along with the principle of connecting patches in the input layer in single neurons and in the subsequent layer by simply using the </a:t>
            </a:r>
            <a:r>
              <a:rPr lang="en">
                <a:solidFill>
                  <a:srgbClr val="00FF00"/>
                </a:solidFill>
              </a:rPr>
              <a:t>sliding patch window </a:t>
            </a:r>
            <a:r>
              <a:rPr lang="en"/>
              <a:t>across the input image</a:t>
            </a:r>
            <a:endParaRPr/>
          </a:p>
          <a:p>
            <a:pPr indent="0" lvl="0" marL="0" rtl="0" algn="l">
              <a:lnSpc>
                <a:spcPct val="115000"/>
              </a:lnSpc>
              <a:spcBef>
                <a:spcPts val="1600"/>
              </a:spcBef>
              <a:spcAft>
                <a:spcPts val="0"/>
              </a:spcAft>
              <a:buSzPts val="1300"/>
              <a:buNone/>
            </a:pPr>
            <a:r>
              <a:rPr lang="en"/>
              <a:t>Deep learning models are a class of machines that can learn a hierarchy of features                                                                                                                                                                               by building  high level features from low-level ones.</a:t>
            </a:r>
            <a:endParaRPr/>
          </a:p>
          <a:p>
            <a:pPr indent="0" lvl="0" marL="0" rtl="0" algn="l">
              <a:lnSpc>
                <a:spcPct val="115000"/>
              </a:lnSpc>
              <a:spcBef>
                <a:spcPts val="1600"/>
              </a:spcBef>
              <a:spcAft>
                <a:spcPts val="0"/>
              </a:spcAft>
              <a:buSzPts val="1300"/>
              <a:buNone/>
            </a:pPr>
            <a:r>
              <a:rPr lang="en"/>
              <a:t>The CNNs are a type of deep models in which trainable filters and local neighbor-                                                                                                                                            -hood pooling operations are applied alternatively on the raw input image and                                                                                                                         resulting in a hierarchy of increasingly complex features. </a:t>
            </a:r>
            <a:endParaRPr/>
          </a:p>
          <a:p>
            <a:pPr indent="0" lvl="0" marL="0" rtl="0" algn="l">
              <a:lnSpc>
                <a:spcPct val="115000"/>
              </a:lnSpc>
              <a:spcBef>
                <a:spcPts val="1600"/>
              </a:spcBef>
              <a:spcAft>
                <a:spcPts val="1600"/>
              </a:spcAft>
              <a:buSzPts val="1300"/>
              <a:buNone/>
            </a:pPr>
            <a:r>
              <a:t/>
            </a:r>
            <a:endParaRPr/>
          </a:p>
        </p:txBody>
      </p:sp>
      <p:pic>
        <p:nvPicPr>
          <p:cNvPr id="149" name="Google Shape;149;p4"/>
          <p:cNvPicPr preferRelativeResize="0"/>
          <p:nvPr/>
        </p:nvPicPr>
        <p:blipFill rotWithShape="1">
          <a:blip r:embed="rId3">
            <a:alphaModFix/>
          </a:blip>
          <a:srcRect b="0" l="0" r="0" t="0"/>
          <a:stretch/>
        </p:blipFill>
        <p:spPr>
          <a:xfrm>
            <a:off x="6640275" y="3605400"/>
            <a:ext cx="3760599" cy="272884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5"/>
          <p:cNvSpPr txBox="1"/>
          <p:nvPr>
            <p:ph type="title"/>
          </p:nvPr>
        </p:nvSpPr>
        <p:spPr>
          <a:xfrm>
            <a:off x="216150" y="258629"/>
            <a:ext cx="9006900" cy="827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t>                            Patchy operation</a:t>
            </a:r>
            <a:endParaRPr/>
          </a:p>
        </p:txBody>
      </p:sp>
      <p:sp>
        <p:nvSpPr>
          <p:cNvPr id="155" name="Google Shape;155;p5"/>
          <p:cNvSpPr txBox="1"/>
          <p:nvPr>
            <p:ph idx="1" type="body"/>
          </p:nvPr>
        </p:nvSpPr>
        <p:spPr>
          <a:xfrm>
            <a:off x="336600" y="1009800"/>
            <a:ext cx="10327500" cy="5584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300"/>
              <a:buNone/>
            </a:pPr>
            <a:r>
              <a:t/>
            </a:r>
            <a:endParaRPr/>
          </a:p>
        </p:txBody>
      </p:sp>
      <p:pic>
        <p:nvPicPr>
          <p:cNvPr id="156" name="Google Shape;156;p5"/>
          <p:cNvPicPr preferRelativeResize="0"/>
          <p:nvPr/>
        </p:nvPicPr>
        <p:blipFill rotWithShape="1">
          <a:blip r:embed="rId3">
            <a:alphaModFix/>
          </a:blip>
          <a:srcRect b="0" l="0" r="0" t="0"/>
          <a:stretch/>
        </p:blipFill>
        <p:spPr>
          <a:xfrm>
            <a:off x="336600" y="1009812"/>
            <a:ext cx="5897199" cy="2609309"/>
          </a:xfrm>
          <a:prstGeom prst="rect">
            <a:avLst/>
          </a:prstGeom>
          <a:noFill/>
          <a:ln>
            <a:noFill/>
          </a:ln>
        </p:spPr>
      </p:pic>
      <p:pic>
        <p:nvPicPr>
          <p:cNvPr id="157" name="Google Shape;157;p5"/>
          <p:cNvPicPr preferRelativeResize="0"/>
          <p:nvPr/>
        </p:nvPicPr>
        <p:blipFill rotWithShape="1">
          <a:blip r:embed="rId4">
            <a:alphaModFix/>
          </a:blip>
          <a:srcRect b="0" l="0" r="0" t="0"/>
          <a:stretch/>
        </p:blipFill>
        <p:spPr>
          <a:xfrm>
            <a:off x="916325" y="3619125"/>
            <a:ext cx="5586250" cy="2937626"/>
          </a:xfrm>
          <a:prstGeom prst="rect">
            <a:avLst/>
          </a:prstGeom>
          <a:noFill/>
          <a:ln>
            <a:noFill/>
          </a:ln>
        </p:spPr>
      </p:pic>
      <p:pic>
        <p:nvPicPr>
          <p:cNvPr id="158" name="Google Shape;158;p5"/>
          <p:cNvPicPr preferRelativeResize="0"/>
          <p:nvPr/>
        </p:nvPicPr>
        <p:blipFill rotWithShape="1">
          <a:blip r:embed="rId5">
            <a:alphaModFix/>
          </a:blip>
          <a:srcRect b="0" l="0" r="0" t="0"/>
          <a:stretch/>
        </p:blipFill>
        <p:spPr>
          <a:xfrm>
            <a:off x="6089473" y="1086325"/>
            <a:ext cx="4133650" cy="32752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6"/>
          <p:cNvSpPr txBox="1"/>
          <p:nvPr>
            <p:ph type="title"/>
          </p:nvPr>
        </p:nvSpPr>
        <p:spPr>
          <a:xfrm>
            <a:off x="635825" y="476800"/>
            <a:ext cx="9829500" cy="691800"/>
          </a:xfrm>
          <a:prstGeom prst="rect">
            <a:avLst/>
          </a:prstGeom>
          <a:noFill/>
          <a:ln>
            <a:noFill/>
          </a:ln>
        </p:spPr>
        <p:txBody>
          <a:bodyPr anchorCtr="0" anchor="t" bIns="91425" lIns="91425" spcFirstLastPara="1" rIns="91425" wrap="square" tIns="91425">
            <a:noAutofit/>
          </a:bodyPr>
          <a:lstStyle/>
          <a:p>
            <a:pPr indent="0" lvl="0" marL="2286000" rtl="0" algn="l">
              <a:lnSpc>
                <a:spcPct val="100000"/>
              </a:lnSpc>
              <a:spcBef>
                <a:spcPts val="0"/>
              </a:spcBef>
              <a:spcAft>
                <a:spcPts val="0"/>
              </a:spcAft>
              <a:buSzPts val="3000"/>
              <a:buNone/>
            </a:pPr>
            <a:r>
              <a:rPr lang="en"/>
              <a:t>Convolution in Deep Learning</a:t>
            </a:r>
            <a:endParaRPr/>
          </a:p>
        </p:txBody>
      </p:sp>
      <p:sp>
        <p:nvSpPr>
          <p:cNvPr id="164" name="Google Shape;164;p6"/>
          <p:cNvSpPr txBox="1"/>
          <p:nvPr>
            <p:ph idx="1" type="body"/>
          </p:nvPr>
        </p:nvSpPr>
        <p:spPr>
          <a:xfrm>
            <a:off x="635825" y="1357575"/>
            <a:ext cx="9829500" cy="5034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300"/>
              <a:buNone/>
            </a:pPr>
            <a:r>
              <a:rPr lang="en"/>
              <a:t>In Deep Learning as relevant to Images and video data, convoluting essentially means that a Kernel(which is a 2D array of weights) sweeps over a block(Kernel size) of individual pixels in an image and </a:t>
            </a:r>
            <a:r>
              <a:rPr i="1" lang="en"/>
              <a:t>multiplies each pixel value with the kernel weight </a:t>
            </a:r>
            <a:r>
              <a:rPr lang="en"/>
              <a:t>at that particular position.This effectively extracts some particular features(which depends upon the values of the kernel) from the Image and is then </a:t>
            </a:r>
            <a:r>
              <a:rPr i="1" lang="en"/>
              <a:t>pooled(average/max) for further processing. </a:t>
            </a:r>
            <a:endParaRPr i="1"/>
          </a:p>
          <a:p>
            <a:pPr indent="0" lvl="0" marL="0" rtl="0" algn="l">
              <a:lnSpc>
                <a:spcPct val="115000"/>
              </a:lnSpc>
              <a:spcBef>
                <a:spcPts val="1600"/>
              </a:spcBef>
              <a:spcAft>
                <a:spcPts val="0"/>
              </a:spcAft>
              <a:buSzPts val="1300"/>
              <a:buNone/>
            </a:pPr>
            <a:r>
              <a:rPr lang="en"/>
              <a:t>A way of visualizing Convolution is shown below:-(Here the stride length is 1 and there is ‘same’ padding.The 2nd image shows 2D convolution)</a:t>
            </a:r>
            <a:endParaRPr/>
          </a:p>
          <a:p>
            <a:pPr indent="0" lvl="0" marL="0" rtl="0" algn="l">
              <a:lnSpc>
                <a:spcPct val="115000"/>
              </a:lnSpc>
              <a:spcBef>
                <a:spcPts val="1600"/>
              </a:spcBef>
              <a:spcAft>
                <a:spcPts val="1600"/>
              </a:spcAft>
              <a:buSzPts val="1300"/>
              <a:buNone/>
            </a:pPr>
            <a:r>
              <a:rPr lang="en"/>
              <a:t>    </a:t>
            </a:r>
            <a:endParaRPr/>
          </a:p>
        </p:txBody>
      </p:sp>
      <p:pic>
        <p:nvPicPr>
          <p:cNvPr id="165" name="Google Shape;165;p6"/>
          <p:cNvPicPr preferRelativeResize="0"/>
          <p:nvPr/>
        </p:nvPicPr>
        <p:blipFill rotWithShape="1">
          <a:blip r:embed="rId3">
            <a:alphaModFix/>
          </a:blip>
          <a:srcRect b="0" l="0" r="0" t="0"/>
          <a:stretch/>
        </p:blipFill>
        <p:spPr>
          <a:xfrm>
            <a:off x="5413100" y="3088363"/>
            <a:ext cx="5189701" cy="3196301"/>
          </a:xfrm>
          <a:prstGeom prst="rect">
            <a:avLst/>
          </a:prstGeom>
          <a:noFill/>
          <a:ln>
            <a:noFill/>
          </a:ln>
        </p:spPr>
      </p:pic>
      <p:pic>
        <p:nvPicPr>
          <p:cNvPr id="166" name="Google Shape;166;p6"/>
          <p:cNvPicPr preferRelativeResize="0"/>
          <p:nvPr/>
        </p:nvPicPr>
        <p:blipFill rotWithShape="1">
          <a:blip r:embed="rId4">
            <a:alphaModFix/>
          </a:blip>
          <a:srcRect b="0" l="0" r="0" t="0"/>
          <a:stretch/>
        </p:blipFill>
        <p:spPr>
          <a:xfrm>
            <a:off x="975975" y="2818238"/>
            <a:ext cx="4110600" cy="37365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7"/>
          <p:cNvSpPr txBox="1"/>
          <p:nvPr>
            <p:ph type="title"/>
          </p:nvPr>
        </p:nvSpPr>
        <p:spPr>
          <a:xfrm>
            <a:off x="982975" y="2710779"/>
            <a:ext cx="9006900" cy="777600"/>
          </a:xfrm>
          <a:prstGeom prst="rect">
            <a:avLst/>
          </a:prstGeom>
          <a:noFill/>
          <a:ln>
            <a:noFill/>
          </a:ln>
        </p:spPr>
        <p:txBody>
          <a:bodyPr anchorCtr="0" anchor="t" bIns="91425" lIns="91425" spcFirstLastPara="1" rIns="91425" wrap="square" tIns="91425">
            <a:noAutofit/>
          </a:bodyPr>
          <a:lstStyle/>
          <a:p>
            <a:pPr indent="0" lvl="0" marL="2743200" rtl="0" algn="l">
              <a:lnSpc>
                <a:spcPct val="100000"/>
              </a:lnSpc>
              <a:spcBef>
                <a:spcPts val="0"/>
              </a:spcBef>
              <a:spcAft>
                <a:spcPts val="0"/>
              </a:spcAft>
              <a:buSzPts val="3000"/>
              <a:buNone/>
            </a:pPr>
            <a:r>
              <a:rPr lang="en" sz="3800"/>
              <a:t> </a:t>
            </a:r>
            <a:r>
              <a:rPr lang="en" sz="3800">
                <a:solidFill>
                  <a:schemeClr val="accent1"/>
                </a:solidFill>
              </a:rPr>
              <a:t>3D Convolution</a:t>
            </a:r>
            <a:endParaRPr sz="3800">
              <a:solidFill>
                <a:schemeClr val="accent1"/>
              </a:solidFill>
            </a:endParaRPr>
          </a:p>
        </p:txBody>
      </p:sp>
      <p:sp>
        <p:nvSpPr>
          <p:cNvPr id="172" name="Google Shape;172;p7"/>
          <p:cNvSpPr txBox="1"/>
          <p:nvPr>
            <p:ph idx="1" type="body"/>
          </p:nvPr>
        </p:nvSpPr>
        <p:spPr>
          <a:xfrm>
            <a:off x="982975" y="4021183"/>
            <a:ext cx="9006900" cy="470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300"/>
              <a:buNone/>
            </a:pPr>
            <a:r>
              <a:rPr lang="en"/>
              <a:t>			                  				</a:t>
            </a:r>
            <a:r>
              <a:rPr lang="en" sz="1600">
                <a:solidFill>
                  <a:srgbClr val="FF0000"/>
                </a:solidFill>
              </a:rPr>
              <a:t>With Applications and Uses</a:t>
            </a:r>
            <a:endParaRPr sz="1600">
              <a:solidFill>
                <a:srgbClr val="FF0000"/>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8"/>
          <p:cNvSpPr txBox="1"/>
          <p:nvPr>
            <p:ph type="title"/>
          </p:nvPr>
        </p:nvSpPr>
        <p:spPr>
          <a:xfrm>
            <a:off x="897050" y="614276"/>
            <a:ext cx="9006900" cy="605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t>					What is 3D Convolution?</a:t>
            </a:r>
            <a:endParaRPr/>
          </a:p>
        </p:txBody>
      </p:sp>
      <p:sp>
        <p:nvSpPr>
          <p:cNvPr id="178" name="Google Shape;178;p8"/>
          <p:cNvSpPr txBox="1"/>
          <p:nvPr>
            <p:ph idx="1" type="body"/>
          </p:nvPr>
        </p:nvSpPr>
        <p:spPr>
          <a:xfrm>
            <a:off x="498350" y="1288825"/>
            <a:ext cx="10087200" cy="5241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300"/>
              <a:buNone/>
            </a:pPr>
            <a:r>
              <a:rPr lang="en"/>
              <a:t>In 3D Convolution, a 3D filter slides over a 3D volume where the </a:t>
            </a:r>
            <a:r>
              <a:rPr i="1" lang="en"/>
              <a:t>kernel size is less than the channel size</a:t>
            </a:r>
            <a:r>
              <a:rPr lang="en"/>
              <a:t>.At each pixel position the kernel value is multiplied with the pixel value and added to give a single number.Since the filter traverses through a 3D volume, the </a:t>
            </a:r>
            <a:r>
              <a:rPr i="1" lang="en"/>
              <a:t>generated numbers also lie in a 3D space</a:t>
            </a:r>
            <a:r>
              <a:rPr lang="en"/>
              <a:t>.This mapping is required for 3D imaging and video data(which is just a collection of related image frames).</a:t>
            </a:r>
            <a:endParaRPr/>
          </a:p>
        </p:txBody>
      </p:sp>
      <p:pic>
        <p:nvPicPr>
          <p:cNvPr id="179" name="Google Shape;179;p8"/>
          <p:cNvPicPr preferRelativeResize="0"/>
          <p:nvPr/>
        </p:nvPicPr>
        <p:blipFill rotWithShape="1">
          <a:blip r:embed="rId3">
            <a:alphaModFix/>
          </a:blip>
          <a:srcRect b="0" l="0" r="0" t="0"/>
          <a:stretch/>
        </p:blipFill>
        <p:spPr>
          <a:xfrm>
            <a:off x="498350" y="2148050"/>
            <a:ext cx="9966975" cy="43820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9"/>
          <p:cNvSpPr txBox="1"/>
          <p:nvPr>
            <p:ph type="title"/>
          </p:nvPr>
        </p:nvSpPr>
        <p:spPr>
          <a:xfrm>
            <a:off x="1252725" y="367463"/>
            <a:ext cx="9006900" cy="737437"/>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t>                   	Why 3D convolution?</a:t>
            </a:r>
            <a:endParaRPr/>
          </a:p>
        </p:txBody>
      </p:sp>
      <p:sp>
        <p:nvSpPr>
          <p:cNvPr id="185" name="Google Shape;185;p9"/>
          <p:cNvSpPr txBox="1"/>
          <p:nvPr>
            <p:ph idx="1" type="body"/>
          </p:nvPr>
        </p:nvSpPr>
        <p:spPr>
          <a:xfrm>
            <a:off x="397800" y="1025100"/>
            <a:ext cx="10312200" cy="5584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300"/>
              <a:buNone/>
            </a:pPr>
            <a:r>
              <a:rPr lang="en"/>
              <a:t>Basically computer sees an image as 2D matrix of numbers one for each pixel in that image. </a:t>
            </a:r>
            <a:endParaRPr/>
          </a:p>
          <a:p>
            <a:pPr indent="0" lvl="0" marL="0" rtl="0" algn="l">
              <a:lnSpc>
                <a:spcPct val="115000"/>
              </a:lnSpc>
              <a:spcBef>
                <a:spcPts val="1600"/>
              </a:spcBef>
              <a:spcAft>
                <a:spcPts val="0"/>
              </a:spcAft>
              <a:buSzPts val="1300"/>
              <a:buNone/>
            </a:pPr>
            <a:r>
              <a:rPr lang="en"/>
              <a:t>In 2D CNNs, convolutions are applied on the 2D feature maps to compute features from the spatial-dimension only.But when it applied to video analysis problems,it is desirable to capture the motion information encoded in multiple contiguous frames.To this end, the 3D convolution occurs in the convolution stages of CNNs to compute features from both </a:t>
            </a:r>
            <a:r>
              <a:rPr lang="en">
                <a:solidFill>
                  <a:srgbClr val="0000FF"/>
                </a:solidFill>
              </a:rPr>
              <a:t>spatial and temporal dimensions</a:t>
            </a:r>
            <a:endParaRPr>
              <a:solidFill>
                <a:srgbClr val="0000FF"/>
              </a:solidFill>
            </a:endParaRPr>
          </a:p>
          <a:p>
            <a:pPr indent="0" lvl="0" marL="0" rtl="0" algn="l">
              <a:lnSpc>
                <a:spcPct val="115000"/>
              </a:lnSpc>
              <a:spcBef>
                <a:spcPts val="1600"/>
              </a:spcBef>
              <a:spcAft>
                <a:spcPts val="0"/>
              </a:spcAft>
              <a:buSzPts val="1300"/>
              <a:buNone/>
            </a:pPr>
            <a:r>
              <a:rPr lang="en" sz="1600">
                <a:solidFill>
                  <a:srgbClr val="292929"/>
                </a:solidFill>
                <a:highlight>
                  <a:srgbClr val="FFFFFF"/>
                </a:highlight>
                <a:latin typeface="Georgia"/>
                <a:ea typeface="Georgia"/>
                <a:cs typeface="Georgia"/>
                <a:sym typeface="Georgia"/>
              </a:rPr>
              <a:t> </a:t>
            </a:r>
            <a:r>
              <a:rPr lang="en" sz="1200">
                <a:solidFill>
                  <a:srgbClr val="292929"/>
                </a:solidFill>
                <a:highlight>
                  <a:srgbClr val="FFFFFF"/>
                </a:highlight>
                <a:latin typeface="Georgia"/>
                <a:ea typeface="Georgia"/>
                <a:cs typeface="Georgia"/>
                <a:sym typeface="Georgia"/>
              </a:rPr>
              <a:t>CONV2D  is called 2 dimensional CNN because the </a:t>
            </a:r>
            <a:r>
              <a:rPr b="1" lang="en" sz="1200">
                <a:solidFill>
                  <a:srgbClr val="292929"/>
                </a:solidFill>
                <a:highlight>
                  <a:srgbClr val="FFFFFF"/>
                </a:highlight>
                <a:latin typeface="Georgia"/>
                <a:ea typeface="Georgia"/>
                <a:cs typeface="Georgia"/>
                <a:sym typeface="Georgia"/>
              </a:rPr>
              <a:t>kernel</a:t>
            </a:r>
            <a:r>
              <a:rPr lang="en" sz="1200">
                <a:solidFill>
                  <a:srgbClr val="292929"/>
                </a:solidFill>
                <a:highlight>
                  <a:srgbClr val="FFFFFF"/>
                </a:highlight>
                <a:latin typeface="Georgia"/>
                <a:ea typeface="Georgia"/>
                <a:cs typeface="Georgia"/>
                <a:sym typeface="Georgia"/>
              </a:rPr>
              <a:t> slides along 2 dimensions on the data</a:t>
            </a:r>
            <a:r>
              <a:rPr lang="en">
                <a:solidFill>
                  <a:srgbClr val="0000FF"/>
                </a:solidFill>
              </a:rPr>
              <a:t>.</a:t>
            </a:r>
            <a:endParaRPr>
              <a:solidFill>
                <a:srgbClr val="0000FF"/>
              </a:solidFill>
            </a:endParaRPr>
          </a:p>
          <a:p>
            <a:pPr indent="0" lvl="0" marL="0" rtl="0" algn="l">
              <a:lnSpc>
                <a:spcPct val="115000"/>
              </a:lnSpc>
              <a:spcBef>
                <a:spcPts val="1600"/>
              </a:spcBef>
              <a:spcAft>
                <a:spcPts val="1600"/>
              </a:spcAft>
              <a:buSzPts val="1300"/>
              <a:buNone/>
            </a:pPr>
            <a:r>
              <a:rPr lang="en"/>
              <a:t>The 3D convolution is achieved by convolving a 3D kernel to the cube formed by stacking multiple contiguous frames together.</a:t>
            </a:r>
            <a:endParaRPr/>
          </a:p>
        </p:txBody>
      </p:sp>
      <p:pic>
        <p:nvPicPr>
          <p:cNvPr id="186" name="Google Shape;186;p9"/>
          <p:cNvPicPr preferRelativeResize="0"/>
          <p:nvPr/>
        </p:nvPicPr>
        <p:blipFill rotWithShape="1">
          <a:blip r:embed="rId3">
            <a:alphaModFix/>
          </a:blip>
          <a:srcRect b="0" l="0" r="0" t="0"/>
          <a:stretch/>
        </p:blipFill>
        <p:spPr>
          <a:xfrm>
            <a:off x="3763850" y="3254650"/>
            <a:ext cx="6777974" cy="312550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hift">
  <a:themeElements>
    <a:clrScheme name="Shift">
      <a:dk1>
        <a:srgbClr val="FFFFFF"/>
      </a:dk1>
      <a:lt1>
        <a:srgbClr val="AF7B51"/>
      </a:lt1>
      <a:dk2>
        <a:srgbClr val="233A44"/>
      </a:dk2>
      <a:lt2>
        <a:srgbClr val="D9D9D9"/>
      </a:lt2>
      <a:accent1>
        <a:srgbClr val="00796B"/>
      </a:accent1>
      <a:accent2>
        <a:srgbClr val="D9563F"/>
      </a:accent2>
      <a:accent3>
        <a:srgbClr val="C4A15A"/>
      </a:accent3>
      <a:accent4>
        <a:srgbClr val="14F597"/>
      </a:accent4>
      <a:accent5>
        <a:srgbClr val="3D4594"/>
      </a:accent5>
      <a:accent6>
        <a:srgbClr val="163EF5"/>
      </a:accent6>
      <a:hlink>
        <a:srgbClr val="3D4594"/>
      </a:hlink>
      <a:folHlink>
        <a:srgbClr val="3D45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file>